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51"/>
  </p:notesMasterIdLst>
  <p:handoutMasterIdLst>
    <p:handoutMasterId r:id="rId52"/>
  </p:handoutMasterIdLst>
  <p:sldIdLst>
    <p:sldId id="483" r:id="rId2"/>
    <p:sldId id="494" r:id="rId3"/>
    <p:sldId id="495" r:id="rId4"/>
    <p:sldId id="496" r:id="rId5"/>
    <p:sldId id="497" r:id="rId6"/>
    <p:sldId id="498" r:id="rId7"/>
    <p:sldId id="499" r:id="rId8"/>
    <p:sldId id="584" r:id="rId9"/>
    <p:sldId id="501" r:id="rId10"/>
    <p:sldId id="502" r:id="rId11"/>
    <p:sldId id="503" r:id="rId12"/>
    <p:sldId id="504" r:id="rId13"/>
    <p:sldId id="505" r:id="rId14"/>
    <p:sldId id="506" r:id="rId15"/>
    <p:sldId id="507" r:id="rId16"/>
    <p:sldId id="508" r:id="rId17"/>
    <p:sldId id="509" r:id="rId18"/>
    <p:sldId id="510" r:id="rId19"/>
    <p:sldId id="511" r:id="rId20"/>
    <p:sldId id="512" r:id="rId21"/>
    <p:sldId id="513" r:id="rId22"/>
    <p:sldId id="514" r:id="rId23"/>
    <p:sldId id="532" r:id="rId24"/>
    <p:sldId id="515" r:id="rId25"/>
    <p:sldId id="548" r:id="rId26"/>
    <p:sldId id="550" r:id="rId27"/>
    <p:sldId id="561" r:id="rId28"/>
    <p:sldId id="551" r:id="rId29"/>
    <p:sldId id="560" r:id="rId30"/>
    <p:sldId id="552" r:id="rId31"/>
    <p:sldId id="554" r:id="rId32"/>
    <p:sldId id="559" r:id="rId33"/>
    <p:sldId id="556" r:id="rId34"/>
    <p:sldId id="557" r:id="rId35"/>
    <p:sldId id="558" r:id="rId36"/>
    <p:sldId id="518" r:id="rId37"/>
    <p:sldId id="519" r:id="rId38"/>
    <p:sldId id="520" r:id="rId39"/>
    <p:sldId id="521" r:id="rId40"/>
    <p:sldId id="522" r:id="rId41"/>
    <p:sldId id="523" r:id="rId42"/>
    <p:sldId id="524" r:id="rId43"/>
    <p:sldId id="525" r:id="rId44"/>
    <p:sldId id="526" r:id="rId45"/>
    <p:sldId id="527" r:id="rId46"/>
    <p:sldId id="528" r:id="rId47"/>
    <p:sldId id="529" r:id="rId48"/>
    <p:sldId id="530" r:id="rId49"/>
    <p:sldId id="583" r:id="rId50"/>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CC"/>
    <a:srgbClr val="0066FF"/>
    <a:srgbClr val="0000CC"/>
    <a:srgbClr val="3333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90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23" cy="49282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178" y="0"/>
            <a:ext cx="2919123" cy="492822"/>
          </a:xfrm>
          <a:prstGeom prst="rect">
            <a:avLst/>
          </a:prstGeom>
        </p:spPr>
        <p:txBody>
          <a:bodyPr vert="horz" lIns="91440" tIns="45720" rIns="91440" bIns="45720" rtlCol="0"/>
          <a:lstStyle>
            <a:lvl1pPr algn="r">
              <a:defRPr sz="1200"/>
            </a:lvl1pPr>
          </a:lstStyle>
          <a:p>
            <a:fld id="{C5C85C71-8726-43B2-9F92-852DCF0F2348}" type="datetimeFigureOut">
              <a:rPr lang="en-US" smtClean="0"/>
              <a:pPr/>
              <a:t>6/2/2020</a:t>
            </a:fld>
            <a:endParaRPr lang="en-US"/>
          </a:p>
        </p:txBody>
      </p:sp>
      <p:sp>
        <p:nvSpPr>
          <p:cNvPr id="4" name="Footer Placeholder 3"/>
          <p:cNvSpPr>
            <a:spLocks noGrp="1"/>
          </p:cNvSpPr>
          <p:nvPr>
            <p:ph type="ftr" sz="quarter" idx="2"/>
          </p:nvPr>
        </p:nvSpPr>
        <p:spPr>
          <a:xfrm>
            <a:off x="0" y="9375035"/>
            <a:ext cx="2919123" cy="49282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178" y="9375035"/>
            <a:ext cx="2919123" cy="492822"/>
          </a:xfrm>
          <a:prstGeom prst="rect">
            <a:avLst/>
          </a:prstGeom>
        </p:spPr>
        <p:txBody>
          <a:bodyPr vert="horz" lIns="91440" tIns="45720" rIns="91440" bIns="45720" rtlCol="0" anchor="b"/>
          <a:lstStyle>
            <a:lvl1pPr algn="r">
              <a:defRPr sz="1200"/>
            </a:lvl1pPr>
          </a:lstStyle>
          <a:p>
            <a:fld id="{78944BBD-493C-4167-9BDE-A449109CB2E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6661" tIns="48331" rIns="96661" bIns="48331" rtlCol="0"/>
          <a:lstStyle>
            <a:lvl1pPr algn="r">
              <a:defRPr sz="1300"/>
            </a:lvl1pPr>
          </a:lstStyle>
          <a:p>
            <a:fld id="{DDA56C06-9489-4728-A0BA-F75F92C3CA13}" type="datetimeFigureOut">
              <a:rPr lang="en-US" smtClean="0"/>
              <a:pPr/>
              <a:t>6/2/2020</a:t>
            </a:fld>
            <a:endParaRPr lang="en-US"/>
          </a:p>
        </p:txBody>
      </p:sp>
      <p:sp>
        <p:nvSpPr>
          <p:cNvPr id="4" name="Slide Image Placeholder 3"/>
          <p:cNvSpPr>
            <a:spLocks noGrp="1" noRot="1" noChangeAspect="1"/>
          </p:cNvSpPr>
          <p:nvPr>
            <p:ph type="sldImg" idx="2"/>
          </p:nvPr>
        </p:nvSpPr>
        <p:spPr>
          <a:xfrm>
            <a:off x="901700" y="741363"/>
            <a:ext cx="4932363" cy="3700462"/>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6661" tIns="48331" rIns="96661" bIns="48331" rtlCol="0" anchor="b"/>
          <a:lstStyle>
            <a:lvl1pPr algn="r">
              <a:defRPr sz="1300"/>
            </a:lvl1pPr>
          </a:lstStyle>
          <a:p>
            <a:fld id="{FB3C3DCC-0BCE-4B31-8CDF-67C869DA05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E08F40-98CA-4675-9F7F-5441861ACF71}" type="datetime1">
              <a:rPr lang="en-US" smtClean="0"/>
              <a:pPr/>
              <a:t>6/2/2020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A529FB-66B3-4532-B60D-AB2B61C2CA5A}" type="datetime1">
              <a:rPr lang="en-US" smtClean="0"/>
              <a:pPr/>
              <a:t>6/2/2020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0679B-23A4-412C-A0D1-58F348657936}" type="datetime1">
              <a:rPr lang="en-US" smtClean="0"/>
              <a:pPr/>
              <a:t>6/2/2020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69F60-C2AD-4EB6-AFFD-BCA44D793B5B}" type="datetime1">
              <a:rPr lang="en-US" smtClean="0"/>
              <a:pPr/>
              <a:t>6/2/2020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0CC70-02B8-498E-A861-A9973BC719E6}" type="datetime1">
              <a:rPr lang="en-US" smtClean="0"/>
              <a:pPr/>
              <a:t>6/2/2020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428C13-A51B-4BC1-83F4-8C04C323DE90}" type="datetime1">
              <a:rPr lang="en-US" smtClean="0"/>
              <a:pPr/>
              <a:t>6/2/2020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C7B2A-F262-4923-8120-8E0AE0E76A3F}" type="datetime1">
              <a:rPr lang="en-US" smtClean="0"/>
              <a:pPr/>
              <a:t>6/2/2020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F8C344-4B41-4544-BF01-6B3236E85B45}" type="datetime1">
              <a:rPr lang="en-US" smtClean="0"/>
              <a:pPr/>
              <a:t>6/2/2020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3919D-E0FA-48E6-A905-223867EEC43D}" type="datetime1">
              <a:rPr lang="en-US" smtClean="0"/>
              <a:pPr/>
              <a:t>6/2/2020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A89C4-C0B1-4012-B091-F85A2461EBD3}" type="datetime1">
              <a:rPr lang="en-US" smtClean="0"/>
              <a:pPr/>
              <a:t>6/2/2020</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8A248-0993-4975-82E0-B561614DFD9B}" type="datetime1">
              <a:rPr lang="en-US" smtClean="0"/>
              <a:pPr/>
              <a:t>6/2/2020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4" Type="http://schemas.openxmlformats.org/officeDocument/2006/relationships/image" Target="../media/image34.png"/></Relationships>
</file>

<file path=ppt/slides/_rels/slide12.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3.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image" Target="../media/image42.png"/><Relationship Id="rId1" Type="http://schemas.openxmlformats.org/officeDocument/2006/relationships/slideLayout" Target="../slideLayouts/slideLayout7.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1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 Id="rId5" Type="http://schemas.openxmlformats.org/officeDocument/2006/relationships/image" Target="../media/image52.png"/><Relationship Id="rId4" Type="http://schemas.openxmlformats.org/officeDocument/2006/relationships/image" Target="../media/image51.png"/></Relationships>
</file>

<file path=ppt/slides/_rels/slide15.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54.png"/><Relationship Id="rId7" Type="http://schemas.openxmlformats.org/officeDocument/2006/relationships/image" Target="../media/image58.png"/><Relationship Id="rId2" Type="http://schemas.openxmlformats.org/officeDocument/2006/relationships/image" Target="../media/image53.png"/><Relationship Id="rId1" Type="http://schemas.openxmlformats.org/officeDocument/2006/relationships/slideLayout" Target="../slideLayouts/slideLayout7.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 Id="rId9" Type="http://schemas.openxmlformats.org/officeDocument/2006/relationships/image" Target="../media/image60.png"/></Relationships>
</file>

<file path=ppt/slides/_rels/slide16.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image" Target="../media/image61.png"/><Relationship Id="rId1" Type="http://schemas.openxmlformats.org/officeDocument/2006/relationships/slideLayout" Target="../slideLayouts/slideLayout7.xml"/><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png"/><Relationship Id="rId9" Type="http://schemas.openxmlformats.org/officeDocument/2006/relationships/image" Target="../media/image68.png"/></Relationships>
</file>

<file path=ppt/slides/_rels/slide1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7.xml"/><Relationship Id="rId4" Type="http://schemas.openxmlformats.org/officeDocument/2006/relationships/image" Target="../media/image71.png"/></Relationships>
</file>

<file path=ppt/slides/_rels/slide18.xml.rels><?xml version="1.0" encoding="UTF-8" standalone="yes"?>
<Relationships xmlns="http://schemas.openxmlformats.org/package/2006/relationships"><Relationship Id="rId3" Type="http://schemas.openxmlformats.org/officeDocument/2006/relationships/image" Target="../media/image69.png"/><Relationship Id="rId7" Type="http://schemas.openxmlformats.org/officeDocument/2006/relationships/image" Target="../media/image76.png"/><Relationship Id="rId2" Type="http://schemas.openxmlformats.org/officeDocument/2006/relationships/image" Target="../media/image72.png"/><Relationship Id="rId1" Type="http://schemas.openxmlformats.org/officeDocument/2006/relationships/slideLayout" Target="../slideLayouts/slideLayout7.xml"/><Relationship Id="rId6" Type="http://schemas.openxmlformats.org/officeDocument/2006/relationships/image" Target="../media/image75.png"/><Relationship Id="rId5" Type="http://schemas.openxmlformats.org/officeDocument/2006/relationships/image" Target="../media/image74.png"/><Relationship Id="rId4" Type="http://schemas.openxmlformats.org/officeDocument/2006/relationships/image" Target="../media/image73.png"/></Relationships>
</file>

<file path=ppt/slides/_rels/slide19.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png"/><Relationship Id="rId1" Type="http://schemas.openxmlformats.org/officeDocument/2006/relationships/slideLayout" Target="../slideLayouts/slideLayout7.xml"/><Relationship Id="rId4" Type="http://schemas.openxmlformats.org/officeDocument/2006/relationships/image" Target="../media/image7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png"/><Relationship Id="rId1" Type="http://schemas.openxmlformats.org/officeDocument/2006/relationships/slideLayout" Target="../slideLayouts/slideLayout7.xml"/><Relationship Id="rId5" Type="http://schemas.openxmlformats.org/officeDocument/2006/relationships/image" Target="../media/image83.png"/><Relationship Id="rId4" Type="http://schemas.openxmlformats.org/officeDocument/2006/relationships/image" Target="../media/image82.png"/></Relationships>
</file>

<file path=ppt/slides/_rels/slide21.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image" Target="../media/image84.png"/><Relationship Id="rId1" Type="http://schemas.openxmlformats.org/officeDocument/2006/relationships/slideLayout" Target="../slideLayouts/slideLayout7.xml"/><Relationship Id="rId4" Type="http://schemas.openxmlformats.org/officeDocument/2006/relationships/image" Target="../media/image86.png"/></Relationships>
</file>

<file path=ppt/slides/_rels/slide22.xml.rels><?xml version="1.0" encoding="UTF-8" standalone="yes"?>
<Relationships xmlns="http://schemas.openxmlformats.org/package/2006/relationships"><Relationship Id="rId3" Type="http://schemas.openxmlformats.org/officeDocument/2006/relationships/image" Target="../media/image88.png"/><Relationship Id="rId7" Type="http://schemas.openxmlformats.org/officeDocument/2006/relationships/image" Target="../media/image92.png"/><Relationship Id="rId2" Type="http://schemas.openxmlformats.org/officeDocument/2006/relationships/image" Target="../media/image87.png"/><Relationship Id="rId1" Type="http://schemas.openxmlformats.org/officeDocument/2006/relationships/slideLayout" Target="../slideLayouts/slideLayout7.xml"/><Relationship Id="rId6" Type="http://schemas.openxmlformats.org/officeDocument/2006/relationships/image" Target="../media/image91.png"/><Relationship Id="rId5" Type="http://schemas.openxmlformats.org/officeDocument/2006/relationships/image" Target="../media/image90.png"/><Relationship Id="rId4" Type="http://schemas.openxmlformats.org/officeDocument/2006/relationships/image" Target="../media/image89.png"/></Relationships>
</file>

<file path=ppt/slides/_rels/slide23.xml.rels><?xml version="1.0" encoding="UTF-8" standalone="yes"?>
<Relationships xmlns="http://schemas.openxmlformats.org/package/2006/relationships"><Relationship Id="rId3" Type="http://schemas.openxmlformats.org/officeDocument/2006/relationships/image" Target="../media/image94.png"/><Relationship Id="rId2" Type="http://schemas.openxmlformats.org/officeDocument/2006/relationships/image" Target="../media/image93.png"/><Relationship Id="rId1" Type="http://schemas.openxmlformats.org/officeDocument/2006/relationships/slideLayout" Target="../slideLayouts/slideLayout7.xml"/><Relationship Id="rId5" Type="http://schemas.openxmlformats.org/officeDocument/2006/relationships/image" Target="../media/image96.png"/><Relationship Id="rId4" Type="http://schemas.openxmlformats.org/officeDocument/2006/relationships/image" Target="../media/image95.png"/></Relationships>
</file>

<file path=ppt/slides/_rels/slide24.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image" Target="../media/image97.png"/><Relationship Id="rId1" Type="http://schemas.openxmlformats.org/officeDocument/2006/relationships/slideLayout" Target="../slideLayouts/slideLayout7.xml"/><Relationship Id="rId6" Type="http://schemas.openxmlformats.org/officeDocument/2006/relationships/image" Target="../media/image101.png"/><Relationship Id="rId5" Type="http://schemas.openxmlformats.org/officeDocument/2006/relationships/image" Target="../media/image100.png"/><Relationship Id="rId4" Type="http://schemas.openxmlformats.org/officeDocument/2006/relationships/image" Target="../media/image99.png"/></Relationships>
</file>

<file path=ppt/slides/_rels/slide25.xml.rels><?xml version="1.0" encoding="UTF-8" standalone="yes"?>
<Relationships xmlns="http://schemas.openxmlformats.org/package/2006/relationships"><Relationship Id="rId3" Type="http://schemas.openxmlformats.org/officeDocument/2006/relationships/image" Target="../media/image103.png"/><Relationship Id="rId2" Type="http://schemas.openxmlformats.org/officeDocument/2006/relationships/image" Target="../media/image102.png"/><Relationship Id="rId1" Type="http://schemas.openxmlformats.org/officeDocument/2006/relationships/slideLayout" Target="../slideLayouts/slideLayout7.xml"/><Relationship Id="rId6" Type="http://schemas.openxmlformats.org/officeDocument/2006/relationships/image" Target="../media/image106.png"/><Relationship Id="rId5" Type="http://schemas.openxmlformats.org/officeDocument/2006/relationships/image" Target="../media/image105.png"/><Relationship Id="rId4" Type="http://schemas.openxmlformats.org/officeDocument/2006/relationships/image" Target="../media/image104.png"/></Relationships>
</file>

<file path=ppt/slides/_rels/slide26.xml.rels><?xml version="1.0" encoding="UTF-8" standalone="yes"?>
<Relationships xmlns="http://schemas.openxmlformats.org/package/2006/relationships"><Relationship Id="rId3" Type="http://schemas.openxmlformats.org/officeDocument/2006/relationships/image" Target="../media/image108.png"/><Relationship Id="rId2" Type="http://schemas.openxmlformats.org/officeDocument/2006/relationships/image" Target="../media/image107.png"/><Relationship Id="rId1" Type="http://schemas.openxmlformats.org/officeDocument/2006/relationships/slideLayout" Target="../slideLayouts/slideLayout7.xml"/><Relationship Id="rId6" Type="http://schemas.openxmlformats.org/officeDocument/2006/relationships/image" Target="../media/image111.png"/><Relationship Id="rId5" Type="http://schemas.openxmlformats.org/officeDocument/2006/relationships/image" Target="../media/image110.png"/><Relationship Id="rId4" Type="http://schemas.openxmlformats.org/officeDocument/2006/relationships/image" Target="../media/image109.png"/></Relationships>
</file>

<file path=ppt/slides/_rels/slide27.xml.rels><?xml version="1.0" encoding="UTF-8" standalone="yes"?>
<Relationships xmlns="http://schemas.openxmlformats.org/package/2006/relationships"><Relationship Id="rId3" Type="http://schemas.openxmlformats.org/officeDocument/2006/relationships/image" Target="../media/image113.png"/><Relationship Id="rId2" Type="http://schemas.openxmlformats.org/officeDocument/2006/relationships/image" Target="../media/image112.png"/><Relationship Id="rId1" Type="http://schemas.openxmlformats.org/officeDocument/2006/relationships/slideLayout" Target="../slideLayouts/slideLayout7.xml"/><Relationship Id="rId6" Type="http://schemas.openxmlformats.org/officeDocument/2006/relationships/image" Target="../media/image116.png"/><Relationship Id="rId5" Type="http://schemas.openxmlformats.org/officeDocument/2006/relationships/image" Target="../media/image115.png"/><Relationship Id="rId4" Type="http://schemas.openxmlformats.org/officeDocument/2006/relationships/image" Target="../media/image114.png"/></Relationships>
</file>

<file path=ppt/slides/_rels/slide28.xml.rels><?xml version="1.0" encoding="UTF-8" standalone="yes"?>
<Relationships xmlns="http://schemas.openxmlformats.org/package/2006/relationships"><Relationship Id="rId3" Type="http://schemas.openxmlformats.org/officeDocument/2006/relationships/image" Target="../media/image118.png"/><Relationship Id="rId2" Type="http://schemas.openxmlformats.org/officeDocument/2006/relationships/image" Target="../media/image117.png"/><Relationship Id="rId1" Type="http://schemas.openxmlformats.org/officeDocument/2006/relationships/slideLayout" Target="../slideLayouts/slideLayout7.xml"/><Relationship Id="rId6" Type="http://schemas.openxmlformats.org/officeDocument/2006/relationships/image" Target="../media/image121.png"/><Relationship Id="rId5" Type="http://schemas.openxmlformats.org/officeDocument/2006/relationships/image" Target="../media/image120.png"/><Relationship Id="rId4" Type="http://schemas.openxmlformats.org/officeDocument/2006/relationships/image" Target="../media/image119.png"/></Relationships>
</file>

<file path=ppt/slides/_rels/slide29.xml.rels><?xml version="1.0" encoding="UTF-8" standalone="yes"?>
<Relationships xmlns="http://schemas.openxmlformats.org/package/2006/relationships"><Relationship Id="rId3" Type="http://schemas.openxmlformats.org/officeDocument/2006/relationships/image" Target="../media/image123.png"/><Relationship Id="rId2" Type="http://schemas.openxmlformats.org/officeDocument/2006/relationships/image" Target="../media/image122.png"/><Relationship Id="rId1" Type="http://schemas.openxmlformats.org/officeDocument/2006/relationships/slideLayout" Target="../slideLayouts/slideLayout7.xml"/><Relationship Id="rId5" Type="http://schemas.openxmlformats.org/officeDocument/2006/relationships/image" Target="../media/image125.png"/><Relationship Id="rId4" Type="http://schemas.openxmlformats.org/officeDocument/2006/relationships/image" Target="../media/image1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32.png"/><Relationship Id="rId3" Type="http://schemas.openxmlformats.org/officeDocument/2006/relationships/image" Target="../media/image127.png"/><Relationship Id="rId7" Type="http://schemas.openxmlformats.org/officeDocument/2006/relationships/image" Target="../media/image131.png"/><Relationship Id="rId2" Type="http://schemas.openxmlformats.org/officeDocument/2006/relationships/image" Target="../media/image126.png"/><Relationship Id="rId1" Type="http://schemas.openxmlformats.org/officeDocument/2006/relationships/slideLayout" Target="../slideLayouts/slideLayout7.xml"/><Relationship Id="rId6" Type="http://schemas.openxmlformats.org/officeDocument/2006/relationships/image" Target="../media/image130.png"/><Relationship Id="rId5" Type="http://schemas.openxmlformats.org/officeDocument/2006/relationships/image" Target="../media/image129.png"/><Relationship Id="rId4" Type="http://schemas.openxmlformats.org/officeDocument/2006/relationships/image" Target="../media/image128.png"/></Relationships>
</file>

<file path=ppt/slides/_rels/slide31.xml.rels><?xml version="1.0" encoding="UTF-8" standalone="yes"?>
<Relationships xmlns="http://schemas.openxmlformats.org/package/2006/relationships"><Relationship Id="rId8" Type="http://schemas.openxmlformats.org/officeDocument/2006/relationships/image" Target="../media/image139.png"/><Relationship Id="rId3" Type="http://schemas.openxmlformats.org/officeDocument/2006/relationships/image" Target="../media/image134.png"/><Relationship Id="rId7" Type="http://schemas.openxmlformats.org/officeDocument/2006/relationships/image" Target="../media/image138.png"/><Relationship Id="rId2" Type="http://schemas.openxmlformats.org/officeDocument/2006/relationships/image" Target="../media/image133.png"/><Relationship Id="rId1" Type="http://schemas.openxmlformats.org/officeDocument/2006/relationships/slideLayout" Target="../slideLayouts/slideLayout7.xml"/><Relationship Id="rId6" Type="http://schemas.openxmlformats.org/officeDocument/2006/relationships/image" Target="../media/image137.png"/><Relationship Id="rId5" Type="http://schemas.openxmlformats.org/officeDocument/2006/relationships/image" Target="../media/image136.png"/><Relationship Id="rId10" Type="http://schemas.openxmlformats.org/officeDocument/2006/relationships/image" Target="../media/image141.png"/><Relationship Id="rId4" Type="http://schemas.openxmlformats.org/officeDocument/2006/relationships/image" Target="../media/image135.png"/><Relationship Id="rId9" Type="http://schemas.openxmlformats.org/officeDocument/2006/relationships/image" Target="../media/image140.png"/></Relationships>
</file>

<file path=ppt/slides/_rels/slide32.xml.rels><?xml version="1.0" encoding="UTF-8" standalone="yes"?>
<Relationships xmlns="http://schemas.openxmlformats.org/package/2006/relationships"><Relationship Id="rId3" Type="http://schemas.openxmlformats.org/officeDocument/2006/relationships/image" Target="../media/image143.png"/><Relationship Id="rId2" Type="http://schemas.openxmlformats.org/officeDocument/2006/relationships/image" Target="../media/image142.png"/><Relationship Id="rId1" Type="http://schemas.openxmlformats.org/officeDocument/2006/relationships/slideLayout" Target="../slideLayouts/slideLayout7.xml"/><Relationship Id="rId5" Type="http://schemas.openxmlformats.org/officeDocument/2006/relationships/image" Target="../media/image145.png"/><Relationship Id="rId4" Type="http://schemas.openxmlformats.org/officeDocument/2006/relationships/image" Target="../media/image144.png"/></Relationships>
</file>

<file path=ppt/slides/_rels/slide33.xml.rels><?xml version="1.0" encoding="UTF-8" standalone="yes"?>
<Relationships xmlns="http://schemas.openxmlformats.org/package/2006/relationships"><Relationship Id="rId3" Type="http://schemas.openxmlformats.org/officeDocument/2006/relationships/image" Target="../media/image147.png"/><Relationship Id="rId2" Type="http://schemas.openxmlformats.org/officeDocument/2006/relationships/image" Target="../media/image146.png"/><Relationship Id="rId1" Type="http://schemas.openxmlformats.org/officeDocument/2006/relationships/slideLayout" Target="../slideLayouts/slideLayout7.xml"/><Relationship Id="rId4" Type="http://schemas.openxmlformats.org/officeDocument/2006/relationships/image" Target="../media/image148.png"/></Relationships>
</file>

<file path=ppt/slides/_rels/slide34.xml.rels><?xml version="1.0" encoding="UTF-8" standalone="yes"?>
<Relationships xmlns="http://schemas.openxmlformats.org/package/2006/relationships"><Relationship Id="rId3" Type="http://schemas.openxmlformats.org/officeDocument/2006/relationships/image" Target="../media/image150.png"/><Relationship Id="rId7" Type="http://schemas.openxmlformats.org/officeDocument/2006/relationships/image" Target="../media/image154.png"/><Relationship Id="rId2" Type="http://schemas.openxmlformats.org/officeDocument/2006/relationships/image" Target="../media/image149.png"/><Relationship Id="rId1" Type="http://schemas.openxmlformats.org/officeDocument/2006/relationships/slideLayout" Target="../slideLayouts/slideLayout7.xml"/><Relationship Id="rId6" Type="http://schemas.openxmlformats.org/officeDocument/2006/relationships/image" Target="../media/image153.png"/><Relationship Id="rId5" Type="http://schemas.openxmlformats.org/officeDocument/2006/relationships/image" Target="../media/image152.png"/><Relationship Id="rId4" Type="http://schemas.openxmlformats.org/officeDocument/2006/relationships/image" Target="../media/image151.png"/></Relationships>
</file>

<file path=ppt/slides/_rels/slide35.xml.rels><?xml version="1.0" encoding="UTF-8" standalone="yes"?>
<Relationships xmlns="http://schemas.openxmlformats.org/package/2006/relationships"><Relationship Id="rId3" Type="http://schemas.openxmlformats.org/officeDocument/2006/relationships/image" Target="../media/image156.png"/><Relationship Id="rId7" Type="http://schemas.openxmlformats.org/officeDocument/2006/relationships/image" Target="../media/image160.png"/><Relationship Id="rId2" Type="http://schemas.openxmlformats.org/officeDocument/2006/relationships/image" Target="../media/image155.png"/><Relationship Id="rId1" Type="http://schemas.openxmlformats.org/officeDocument/2006/relationships/slideLayout" Target="../slideLayouts/slideLayout7.xml"/><Relationship Id="rId6" Type="http://schemas.openxmlformats.org/officeDocument/2006/relationships/image" Target="../media/image159.png"/><Relationship Id="rId5" Type="http://schemas.openxmlformats.org/officeDocument/2006/relationships/image" Target="../media/image158.png"/><Relationship Id="rId4" Type="http://schemas.openxmlformats.org/officeDocument/2006/relationships/image" Target="../media/image157.png"/></Relationships>
</file>

<file path=ppt/slides/_rels/slide36.xml.rels><?xml version="1.0" encoding="UTF-8" standalone="yes"?>
<Relationships xmlns="http://schemas.openxmlformats.org/package/2006/relationships"><Relationship Id="rId3" Type="http://schemas.openxmlformats.org/officeDocument/2006/relationships/image" Target="../media/image162.png"/><Relationship Id="rId2" Type="http://schemas.openxmlformats.org/officeDocument/2006/relationships/image" Target="../media/image161.png"/><Relationship Id="rId1" Type="http://schemas.openxmlformats.org/officeDocument/2006/relationships/slideLayout" Target="../slideLayouts/slideLayout7.xml"/><Relationship Id="rId5" Type="http://schemas.openxmlformats.org/officeDocument/2006/relationships/image" Target="../media/image164.png"/><Relationship Id="rId4" Type="http://schemas.openxmlformats.org/officeDocument/2006/relationships/image" Target="../media/image163.png"/></Relationships>
</file>

<file path=ppt/slides/_rels/slide37.xml.rels><?xml version="1.0" encoding="UTF-8" standalone="yes"?>
<Relationships xmlns="http://schemas.openxmlformats.org/package/2006/relationships"><Relationship Id="rId3" Type="http://schemas.openxmlformats.org/officeDocument/2006/relationships/image" Target="../media/image166.png"/><Relationship Id="rId2" Type="http://schemas.openxmlformats.org/officeDocument/2006/relationships/image" Target="../media/image165.png"/><Relationship Id="rId1" Type="http://schemas.openxmlformats.org/officeDocument/2006/relationships/slideLayout" Target="../slideLayouts/slideLayout7.xml"/><Relationship Id="rId6" Type="http://schemas.openxmlformats.org/officeDocument/2006/relationships/image" Target="../media/image169.png"/><Relationship Id="rId5" Type="http://schemas.openxmlformats.org/officeDocument/2006/relationships/image" Target="../media/image168.png"/><Relationship Id="rId4" Type="http://schemas.openxmlformats.org/officeDocument/2006/relationships/image" Target="../media/image167.png"/></Relationships>
</file>

<file path=ppt/slides/_rels/slide38.xml.rels><?xml version="1.0" encoding="UTF-8" standalone="yes"?>
<Relationships xmlns="http://schemas.openxmlformats.org/package/2006/relationships"><Relationship Id="rId3" Type="http://schemas.openxmlformats.org/officeDocument/2006/relationships/image" Target="../media/image171.png"/><Relationship Id="rId7" Type="http://schemas.openxmlformats.org/officeDocument/2006/relationships/image" Target="../media/image175.png"/><Relationship Id="rId2" Type="http://schemas.openxmlformats.org/officeDocument/2006/relationships/image" Target="../media/image170.png"/><Relationship Id="rId1" Type="http://schemas.openxmlformats.org/officeDocument/2006/relationships/slideLayout" Target="../slideLayouts/slideLayout7.xml"/><Relationship Id="rId6" Type="http://schemas.openxmlformats.org/officeDocument/2006/relationships/image" Target="../media/image174.png"/><Relationship Id="rId5" Type="http://schemas.openxmlformats.org/officeDocument/2006/relationships/image" Target="../media/image173.png"/><Relationship Id="rId4" Type="http://schemas.openxmlformats.org/officeDocument/2006/relationships/image" Target="../media/image172.png"/></Relationships>
</file>

<file path=ppt/slides/_rels/slide39.xml.rels><?xml version="1.0" encoding="UTF-8" standalone="yes"?>
<Relationships xmlns="http://schemas.openxmlformats.org/package/2006/relationships"><Relationship Id="rId3" Type="http://schemas.openxmlformats.org/officeDocument/2006/relationships/image" Target="../media/image167.png"/><Relationship Id="rId7" Type="http://schemas.openxmlformats.org/officeDocument/2006/relationships/image" Target="../media/image179.png"/><Relationship Id="rId2" Type="http://schemas.openxmlformats.org/officeDocument/2006/relationships/image" Target="../media/image176.png"/><Relationship Id="rId1" Type="http://schemas.openxmlformats.org/officeDocument/2006/relationships/slideLayout" Target="../slideLayouts/slideLayout7.xml"/><Relationship Id="rId6" Type="http://schemas.openxmlformats.org/officeDocument/2006/relationships/image" Target="../media/image178.png"/><Relationship Id="rId5" Type="http://schemas.openxmlformats.org/officeDocument/2006/relationships/image" Target="../media/image177.png"/><Relationship Id="rId4" Type="http://schemas.openxmlformats.org/officeDocument/2006/relationships/image" Target="../media/image17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81.png"/><Relationship Id="rId7" Type="http://schemas.openxmlformats.org/officeDocument/2006/relationships/image" Target="../media/image184.png"/><Relationship Id="rId2" Type="http://schemas.openxmlformats.org/officeDocument/2006/relationships/image" Target="../media/image180.png"/><Relationship Id="rId1" Type="http://schemas.openxmlformats.org/officeDocument/2006/relationships/slideLayout" Target="../slideLayouts/slideLayout7.xml"/><Relationship Id="rId6" Type="http://schemas.openxmlformats.org/officeDocument/2006/relationships/image" Target="../media/image183.png"/><Relationship Id="rId5" Type="http://schemas.openxmlformats.org/officeDocument/2006/relationships/image" Target="../media/image177.png"/><Relationship Id="rId4" Type="http://schemas.openxmlformats.org/officeDocument/2006/relationships/image" Target="../media/image182.png"/></Relationships>
</file>

<file path=ppt/slides/_rels/slide41.xml.rels><?xml version="1.0" encoding="UTF-8" standalone="yes"?>
<Relationships xmlns="http://schemas.openxmlformats.org/package/2006/relationships"><Relationship Id="rId8" Type="http://schemas.openxmlformats.org/officeDocument/2006/relationships/image" Target="../media/image191.png"/><Relationship Id="rId3" Type="http://schemas.openxmlformats.org/officeDocument/2006/relationships/image" Target="../media/image186.png"/><Relationship Id="rId7" Type="http://schemas.openxmlformats.org/officeDocument/2006/relationships/image" Target="../media/image190.png"/><Relationship Id="rId2" Type="http://schemas.openxmlformats.org/officeDocument/2006/relationships/image" Target="../media/image185.png"/><Relationship Id="rId1" Type="http://schemas.openxmlformats.org/officeDocument/2006/relationships/slideLayout" Target="../slideLayouts/slideLayout7.xml"/><Relationship Id="rId6" Type="http://schemas.openxmlformats.org/officeDocument/2006/relationships/image" Target="../media/image189.png"/><Relationship Id="rId5" Type="http://schemas.openxmlformats.org/officeDocument/2006/relationships/image" Target="../media/image188.png"/><Relationship Id="rId4" Type="http://schemas.openxmlformats.org/officeDocument/2006/relationships/image" Target="../media/image187.png"/><Relationship Id="rId9" Type="http://schemas.openxmlformats.org/officeDocument/2006/relationships/image" Target="../media/image192.png"/></Relationships>
</file>

<file path=ppt/slides/_rels/slide42.xml.rels><?xml version="1.0" encoding="UTF-8" standalone="yes"?>
<Relationships xmlns="http://schemas.openxmlformats.org/package/2006/relationships"><Relationship Id="rId8" Type="http://schemas.openxmlformats.org/officeDocument/2006/relationships/image" Target="../media/image199.png"/><Relationship Id="rId3" Type="http://schemas.openxmlformats.org/officeDocument/2006/relationships/image" Target="../media/image194.png"/><Relationship Id="rId7" Type="http://schemas.openxmlformats.org/officeDocument/2006/relationships/image" Target="../media/image198.png"/><Relationship Id="rId2" Type="http://schemas.openxmlformats.org/officeDocument/2006/relationships/image" Target="../media/image193.png"/><Relationship Id="rId1" Type="http://schemas.openxmlformats.org/officeDocument/2006/relationships/slideLayout" Target="../slideLayouts/slideLayout7.xml"/><Relationship Id="rId6" Type="http://schemas.openxmlformats.org/officeDocument/2006/relationships/image" Target="../media/image197.png"/><Relationship Id="rId5" Type="http://schemas.openxmlformats.org/officeDocument/2006/relationships/image" Target="../media/image196.png"/><Relationship Id="rId4" Type="http://schemas.openxmlformats.org/officeDocument/2006/relationships/image" Target="../media/image195.png"/><Relationship Id="rId9" Type="http://schemas.openxmlformats.org/officeDocument/2006/relationships/image" Target="../media/image200.png"/></Relationships>
</file>

<file path=ppt/slides/_rels/slide43.xml.rels><?xml version="1.0" encoding="UTF-8" standalone="yes"?>
<Relationships xmlns="http://schemas.openxmlformats.org/package/2006/relationships"><Relationship Id="rId8" Type="http://schemas.openxmlformats.org/officeDocument/2006/relationships/image" Target="../media/image207.png"/><Relationship Id="rId3" Type="http://schemas.openxmlformats.org/officeDocument/2006/relationships/image" Target="../media/image202.png"/><Relationship Id="rId7" Type="http://schemas.openxmlformats.org/officeDocument/2006/relationships/image" Target="../media/image206.png"/><Relationship Id="rId2" Type="http://schemas.openxmlformats.org/officeDocument/2006/relationships/image" Target="../media/image201.png"/><Relationship Id="rId1" Type="http://schemas.openxmlformats.org/officeDocument/2006/relationships/slideLayout" Target="../slideLayouts/slideLayout7.xml"/><Relationship Id="rId6" Type="http://schemas.openxmlformats.org/officeDocument/2006/relationships/image" Target="../media/image205.png"/><Relationship Id="rId5" Type="http://schemas.openxmlformats.org/officeDocument/2006/relationships/image" Target="../media/image204.png"/><Relationship Id="rId4" Type="http://schemas.openxmlformats.org/officeDocument/2006/relationships/image" Target="../media/image203.png"/><Relationship Id="rId9" Type="http://schemas.openxmlformats.org/officeDocument/2006/relationships/image" Target="../media/image208.png"/></Relationships>
</file>

<file path=ppt/slides/_rels/slide44.xml.rels><?xml version="1.0" encoding="UTF-8" standalone="yes"?>
<Relationships xmlns="http://schemas.openxmlformats.org/package/2006/relationships"><Relationship Id="rId3" Type="http://schemas.openxmlformats.org/officeDocument/2006/relationships/image" Target="../media/image205.png"/><Relationship Id="rId2" Type="http://schemas.openxmlformats.org/officeDocument/2006/relationships/image" Target="../media/image204.png"/><Relationship Id="rId1" Type="http://schemas.openxmlformats.org/officeDocument/2006/relationships/slideLayout" Target="../slideLayouts/slideLayout7.xml"/><Relationship Id="rId4" Type="http://schemas.openxmlformats.org/officeDocument/2006/relationships/image" Target="../media/image203.png"/></Relationships>
</file>

<file path=ppt/slides/_rels/slide45.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209.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12.png"/><Relationship Id="rId7" Type="http://schemas.openxmlformats.org/officeDocument/2006/relationships/image" Target="../media/image216.png"/><Relationship Id="rId2" Type="http://schemas.openxmlformats.org/officeDocument/2006/relationships/image" Target="../media/image211.png"/><Relationship Id="rId1" Type="http://schemas.openxmlformats.org/officeDocument/2006/relationships/slideLayout" Target="../slideLayouts/slideLayout7.xml"/><Relationship Id="rId6" Type="http://schemas.openxmlformats.org/officeDocument/2006/relationships/image" Target="../media/image215.png"/><Relationship Id="rId5" Type="http://schemas.openxmlformats.org/officeDocument/2006/relationships/image" Target="../media/image214.png"/><Relationship Id="rId4" Type="http://schemas.openxmlformats.org/officeDocument/2006/relationships/image" Target="../media/image213.png"/></Relationships>
</file>

<file path=ppt/slides/_rels/slide47.xml.rels><?xml version="1.0" encoding="UTF-8" standalone="yes"?>
<Relationships xmlns="http://schemas.openxmlformats.org/package/2006/relationships"><Relationship Id="rId8" Type="http://schemas.openxmlformats.org/officeDocument/2006/relationships/image" Target="../media/image223.png"/><Relationship Id="rId3" Type="http://schemas.openxmlformats.org/officeDocument/2006/relationships/image" Target="../media/image218.png"/><Relationship Id="rId7" Type="http://schemas.openxmlformats.org/officeDocument/2006/relationships/image" Target="../media/image222.png"/><Relationship Id="rId2" Type="http://schemas.openxmlformats.org/officeDocument/2006/relationships/image" Target="../media/image217.png"/><Relationship Id="rId1" Type="http://schemas.openxmlformats.org/officeDocument/2006/relationships/slideLayout" Target="../slideLayouts/slideLayout7.xml"/><Relationship Id="rId6" Type="http://schemas.openxmlformats.org/officeDocument/2006/relationships/image" Target="../media/image221.png"/><Relationship Id="rId5" Type="http://schemas.openxmlformats.org/officeDocument/2006/relationships/image" Target="../media/image220.png"/><Relationship Id="rId4" Type="http://schemas.openxmlformats.org/officeDocument/2006/relationships/image" Target="../media/image219.png"/><Relationship Id="rId9" Type="http://schemas.openxmlformats.org/officeDocument/2006/relationships/image" Target="../media/image224.png"/></Relationships>
</file>

<file path=ppt/slides/_rels/slide48.xml.rels><?xml version="1.0" encoding="UTF-8" standalone="yes"?>
<Relationships xmlns="http://schemas.openxmlformats.org/package/2006/relationships"><Relationship Id="rId3" Type="http://schemas.openxmlformats.org/officeDocument/2006/relationships/image" Target="../media/image226.png"/><Relationship Id="rId2" Type="http://schemas.openxmlformats.org/officeDocument/2006/relationships/image" Target="../media/image225.png"/><Relationship Id="rId1" Type="http://schemas.openxmlformats.org/officeDocument/2006/relationships/slideLayout" Target="../slideLayouts/slideLayout7.xml"/><Relationship Id="rId6" Type="http://schemas.openxmlformats.org/officeDocument/2006/relationships/image" Target="../media/image229.png"/><Relationship Id="rId5" Type="http://schemas.openxmlformats.org/officeDocument/2006/relationships/image" Target="../media/image228.png"/><Relationship Id="rId4" Type="http://schemas.openxmlformats.org/officeDocument/2006/relationships/image" Target="../media/image227.png"/></Relationships>
</file>

<file path=ppt/slides/_rels/slide49.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1</a:t>
            </a:fld>
            <a:endParaRPr kumimoji="0" lang="en-US"/>
          </a:p>
        </p:txBody>
      </p:sp>
      <p:pic>
        <p:nvPicPr>
          <p:cNvPr id="4" name="Picture 3" descr="C:\Users\Sudhakaran\AppData\Local\Microsoft\Windows\Temporary Internet Files\Content.Word\images (3).jpeg"/>
          <p:cNvPicPr/>
          <p:nvPr/>
        </p:nvPicPr>
        <p:blipFill>
          <a:blip r:embed="rId2"/>
          <a:srcRect/>
          <a:stretch>
            <a:fillRect/>
          </a:stretch>
        </p:blipFill>
        <p:spPr bwMode="auto">
          <a:xfrm>
            <a:off x="-32" y="0"/>
            <a:ext cx="9144000" cy="6858000"/>
          </a:xfrm>
          <a:prstGeom prst="rect">
            <a:avLst/>
          </a:prstGeom>
          <a:noFill/>
          <a:ln w="9525">
            <a:noFill/>
            <a:miter lim="800000"/>
            <a:headEnd/>
            <a:tailEnd/>
          </a:ln>
        </p:spPr>
      </p:pic>
      <p:sp>
        <p:nvSpPr>
          <p:cNvPr id="7" name="Rectangle 6"/>
          <p:cNvSpPr/>
          <p:nvPr/>
        </p:nvSpPr>
        <p:spPr>
          <a:xfrm>
            <a:off x="1500166" y="0"/>
            <a:ext cx="6858000" cy="954107"/>
          </a:xfrm>
          <a:prstGeom prst="rect">
            <a:avLst/>
          </a:prstGeom>
        </p:spPr>
        <p:txBody>
          <a:bodyPr wrap="square">
            <a:spAutoFit/>
          </a:bodyPr>
          <a:lstStyle/>
          <a:p>
            <a:pPr algn="ctr"/>
            <a:r>
              <a:rPr lang="en-US" altLang="en-US" sz="2800" b="1" spc="300" dirty="0" smtClean="0">
                <a:ln w="11430" cmpd="sng">
                  <a:solidFill>
                    <a:srgbClr val="FFFF00"/>
                  </a:solidFill>
                  <a:prstDash val="solid"/>
                  <a:miter lim="800000"/>
                </a:ln>
                <a:solidFill>
                  <a:srgbClr val="FFFF00"/>
                </a:solidFill>
                <a:effectLst>
                  <a:glow rad="45500">
                    <a:schemeClr val="accent1">
                      <a:satMod val="220000"/>
                      <a:alpha val="35000"/>
                    </a:schemeClr>
                  </a:glow>
                </a:effectLst>
                <a:latin typeface="Bookman Old Style" panose="02050604050505020204" pitchFamily="18" charset="0"/>
                <a:cs typeface="Times New Roman" panose="02020603050405020304" pitchFamily="18" charset="0"/>
              </a:rPr>
              <a:t>OPERATOR</a:t>
            </a:r>
            <a:r>
              <a:rPr lang="en-US" altLang="en-US" sz="2800" b="1" spc="300" dirty="0" smtClean="0">
                <a:ln w="11430" cmpd="sng">
                  <a:solidFill>
                    <a:srgbClr val="FF0000"/>
                  </a:solidFill>
                  <a:prstDash val="solid"/>
                  <a:miter lim="800000"/>
                </a:ln>
                <a:solidFill>
                  <a:srgbClr val="FFFF00"/>
                </a:solidFill>
                <a:effectLst>
                  <a:glow rad="45500">
                    <a:schemeClr val="accent1">
                      <a:satMod val="220000"/>
                      <a:alpha val="35000"/>
                    </a:schemeClr>
                  </a:glow>
                </a:effectLst>
                <a:latin typeface="Bookman Old Style" panose="02050604050505020204" pitchFamily="18" charset="0"/>
                <a:cs typeface="Times New Roman" panose="02020603050405020304" pitchFamily="18" charset="0"/>
              </a:rPr>
              <a:t> </a:t>
            </a:r>
            <a:r>
              <a:rPr lang="en-US" altLang="en-US" sz="2800" b="1" spc="300" dirty="0" smtClean="0">
                <a:ln w="11430" cmpd="sng">
                  <a:solidFill>
                    <a:srgbClr val="FFFF00"/>
                  </a:solidFill>
                  <a:prstDash val="solid"/>
                  <a:miter lim="800000"/>
                </a:ln>
                <a:solidFill>
                  <a:srgbClr val="FFFF00"/>
                </a:solidFill>
                <a:effectLst>
                  <a:glow rad="45500">
                    <a:schemeClr val="accent1">
                      <a:satMod val="220000"/>
                      <a:alpha val="35000"/>
                    </a:schemeClr>
                  </a:glow>
                </a:effectLst>
                <a:latin typeface="Bookman Old Style" panose="02050604050505020204" pitchFamily="18" charset="0"/>
                <a:cs typeface="Times New Roman" panose="02020603050405020304" pitchFamily="18" charset="0"/>
              </a:rPr>
              <a:t>FORMALISM OF </a:t>
            </a:r>
          </a:p>
          <a:p>
            <a:pPr algn="ctr"/>
            <a:r>
              <a:rPr lang="en-US" altLang="en-US" sz="2800" b="1" spc="300" dirty="0" smtClean="0">
                <a:ln w="11430" cmpd="sng">
                  <a:solidFill>
                    <a:srgbClr val="FFFF00"/>
                  </a:solidFill>
                  <a:prstDash val="solid"/>
                  <a:miter lim="800000"/>
                </a:ln>
                <a:solidFill>
                  <a:srgbClr val="FFFF00"/>
                </a:solidFill>
                <a:effectLst>
                  <a:glow rad="45500">
                    <a:schemeClr val="accent1">
                      <a:satMod val="220000"/>
                      <a:alpha val="35000"/>
                    </a:schemeClr>
                  </a:glow>
                </a:effectLst>
                <a:latin typeface="Bookman Old Style" panose="02050604050505020204" pitchFamily="18" charset="0"/>
                <a:cs typeface="Times New Roman" panose="02020603050405020304" pitchFamily="18" charset="0"/>
              </a:rPr>
              <a:t>QUANTUM MECHANICS</a:t>
            </a:r>
            <a:endParaRPr lang="en-US" altLang="en-US" sz="2800" b="1" spc="300" dirty="0">
              <a:ln w="11430" cmpd="sng">
                <a:solidFill>
                  <a:srgbClr val="FFFF00"/>
                </a:solidFill>
                <a:prstDash val="solid"/>
                <a:miter lim="800000"/>
              </a:ln>
              <a:solidFill>
                <a:srgbClr val="FFFF00"/>
              </a:solidFill>
              <a:effectLst>
                <a:glow rad="45500">
                  <a:schemeClr val="accent1">
                    <a:satMod val="220000"/>
                    <a:alpha val="35000"/>
                  </a:schemeClr>
                </a:glow>
              </a:effectLst>
              <a:latin typeface="Bookman Old Style" panose="02050604050505020204" pitchFamily="18" charset="0"/>
              <a:cs typeface="Times New Roman" panose="02020603050405020304" pitchFamily="18" charset="0"/>
            </a:endParaRPr>
          </a:p>
        </p:txBody>
      </p:sp>
      <p:sp>
        <p:nvSpPr>
          <p:cNvPr id="8" name="Rectangle 7"/>
          <p:cNvSpPr/>
          <p:nvPr/>
        </p:nvSpPr>
        <p:spPr>
          <a:xfrm>
            <a:off x="5112032" y="5130024"/>
            <a:ext cx="4032000" cy="1728000"/>
          </a:xfrm>
          <a:prstGeom prst="rect">
            <a:avLst/>
          </a:prstGeom>
          <a:solidFill>
            <a:schemeClr val="tx1"/>
          </a:solidFill>
          <a:ln>
            <a:noFill/>
          </a:ln>
        </p:spPr>
        <p:txBody>
          <a:bodyPr wrap="square">
            <a:spAutoFit/>
          </a:bodyPr>
          <a:lstStyle/>
          <a:p>
            <a:pPr algn="ctr"/>
            <a:r>
              <a:rPr lang="en-US" sz="2800" b="1" dirty="0" smtClean="0">
                <a:ln w="18000">
                  <a:solidFill>
                    <a:srgbClr val="FF0000"/>
                  </a:solidFill>
                  <a:prstDash val="solid"/>
                  <a:miter lim="800000"/>
                </a:ln>
                <a:solidFill>
                  <a:schemeClr val="bg1"/>
                </a:solidFill>
                <a:effectLst>
                  <a:outerShdw blurRad="25500" dist="23000" dir="7020000" algn="tl">
                    <a:srgbClr val="000000">
                      <a:alpha val="50000"/>
                    </a:srgbClr>
                  </a:outerShdw>
                </a:effectLst>
                <a:latin typeface="Bookman Old Style" panose="02050604050505020204" pitchFamily="18" charset="0"/>
              </a:rPr>
              <a:t>Dr. N. </a:t>
            </a:r>
            <a:r>
              <a:rPr lang="en-US" sz="2800" b="1" dirty="0" err="1" smtClean="0">
                <a:ln w="18000">
                  <a:solidFill>
                    <a:srgbClr val="FF0000"/>
                  </a:solidFill>
                  <a:prstDash val="solid"/>
                  <a:miter lim="800000"/>
                </a:ln>
                <a:solidFill>
                  <a:schemeClr val="bg1"/>
                </a:solidFill>
                <a:effectLst>
                  <a:outerShdw blurRad="25500" dist="23000" dir="7020000" algn="tl">
                    <a:srgbClr val="000000">
                      <a:alpha val="50000"/>
                    </a:srgbClr>
                  </a:outerShdw>
                </a:effectLst>
                <a:latin typeface="Bookman Old Style" panose="02050604050505020204" pitchFamily="18" charset="0"/>
              </a:rPr>
              <a:t>Shanmugam</a:t>
            </a:r>
            <a:endParaRPr lang="en-US" sz="2800" b="1" dirty="0" smtClean="0">
              <a:ln w="18000">
                <a:solidFill>
                  <a:srgbClr val="FF0000"/>
                </a:solidFill>
                <a:prstDash val="solid"/>
                <a:miter lim="800000"/>
              </a:ln>
              <a:solidFill>
                <a:schemeClr val="bg1"/>
              </a:solidFill>
              <a:effectLst>
                <a:outerShdw blurRad="25500" dist="23000" dir="7020000" algn="tl">
                  <a:srgbClr val="000000">
                    <a:alpha val="50000"/>
                  </a:srgbClr>
                </a:outerShdw>
              </a:effectLst>
              <a:latin typeface="Bookman Old Style" panose="02050604050505020204" pitchFamily="18" charset="0"/>
            </a:endParaRPr>
          </a:p>
          <a:p>
            <a:pPr algn="ctr"/>
            <a:r>
              <a:rPr lang="en-IN" altLang="en-US" sz="1600" b="1" dirty="0" smtClean="0">
                <a:solidFill>
                  <a:schemeClr val="bg1"/>
                </a:solidFill>
                <a:latin typeface="Bookman Old Style" panose="02050604050505020204" pitchFamily="18" charset="0"/>
                <a:cs typeface="Times New Roman" panose="02020603050405020304" pitchFamily="18" charset="0"/>
              </a:rPr>
              <a:t>ASSISTANT PROFESSOR</a:t>
            </a:r>
            <a:endParaRPr lang="en-US" sz="1600" b="1" dirty="0" smtClean="0">
              <a:solidFill>
                <a:schemeClr val="bg1"/>
              </a:solidFill>
              <a:latin typeface="Bookman Old Style" panose="02050604050505020204" pitchFamily="18" charset="0"/>
              <a:cs typeface="Times New Roman" panose="02020603050405020304" pitchFamily="18" charset="0"/>
            </a:endParaRPr>
          </a:p>
          <a:p>
            <a:pPr algn="ctr"/>
            <a:r>
              <a:rPr lang="en-US" sz="1400" b="1" dirty="0" smtClean="0">
                <a:solidFill>
                  <a:schemeClr val="bg1"/>
                </a:solidFill>
                <a:latin typeface="Bookman Old Style" panose="02050604050505020204" pitchFamily="18" charset="0"/>
                <a:cs typeface="Times New Roman" panose="02020603050405020304" pitchFamily="18" charset="0"/>
              </a:rPr>
              <a:t>DEPARTMENT OF PHYSICS</a:t>
            </a:r>
          </a:p>
          <a:p>
            <a:pPr lvl="0" algn="ctr">
              <a:spcBef>
                <a:spcPct val="20000"/>
              </a:spcBef>
              <a:buClr>
                <a:srgbClr val="A5B592"/>
              </a:buClr>
              <a:buSzPct val="80000"/>
              <a:defRPr/>
            </a:pPr>
            <a:r>
              <a:rPr lang="en-IN" altLang="en-US" sz="1400" b="1" dirty="0" smtClean="0">
                <a:solidFill>
                  <a:schemeClr val="bg1"/>
                </a:solidFill>
                <a:latin typeface="Bookman Old Style" panose="02050604050505020204" pitchFamily="18" charset="0"/>
                <a:cs typeface="Times New Roman" panose="02020603050405020304" pitchFamily="18" charset="0"/>
              </a:rPr>
              <a:t>ANNAMALAI UNIVERSITY</a:t>
            </a:r>
            <a:endParaRPr lang="en-US" sz="1400" b="1" dirty="0" smtClean="0">
              <a:solidFill>
                <a:schemeClr val="bg1"/>
              </a:solidFill>
              <a:latin typeface="Bookman Old Style" panose="02050604050505020204" pitchFamily="18" charset="0"/>
              <a:cs typeface="Times New Roman" panose="02020603050405020304" pitchFamily="18" charset="0"/>
            </a:endParaRPr>
          </a:p>
          <a:p>
            <a:pPr algn="ctr"/>
            <a:r>
              <a:rPr lang="en-GB" sz="1400" b="1" dirty="0" smtClean="0">
                <a:solidFill>
                  <a:schemeClr val="bg1"/>
                </a:solidFill>
                <a:latin typeface="Bookman Old Style" panose="02050604050505020204" pitchFamily="18" charset="0"/>
                <a:cs typeface="Times New Roman" panose="02020603050405020304" pitchFamily="18" charset="0"/>
              </a:rPr>
              <a:t>DEPUTED TO D. G. Govt. </a:t>
            </a:r>
            <a:r>
              <a:rPr lang="en-IN" sz="1400" b="1" dirty="0" smtClean="0">
                <a:solidFill>
                  <a:schemeClr val="bg1"/>
                </a:solidFill>
                <a:latin typeface="Bookman Old Style" panose="02050604050505020204" pitchFamily="18" charset="0"/>
                <a:cs typeface="Times New Roman" panose="02020603050405020304" pitchFamily="18" charset="0"/>
              </a:rPr>
              <a:t>A</a:t>
            </a:r>
            <a:r>
              <a:rPr lang="en-GB" sz="1400" b="1" dirty="0" err="1" smtClean="0">
                <a:solidFill>
                  <a:schemeClr val="bg1"/>
                </a:solidFill>
                <a:latin typeface="Bookman Old Style" panose="02050604050505020204" pitchFamily="18" charset="0"/>
                <a:cs typeface="Times New Roman" panose="02020603050405020304" pitchFamily="18" charset="0"/>
              </a:rPr>
              <a:t>rts</a:t>
            </a:r>
            <a:r>
              <a:rPr lang="en-GB" sz="1400" b="1" dirty="0" smtClean="0">
                <a:solidFill>
                  <a:schemeClr val="bg1"/>
                </a:solidFill>
                <a:latin typeface="Bookman Old Style" panose="02050604050505020204" pitchFamily="18" charset="0"/>
                <a:cs typeface="Times New Roman" panose="02020603050405020304" pitchFamily="18" charset="0"/>
              </a:rPr>
              <a:t> college (W)</a:t>
            </a:r>
            <a:endParaRPr lang="en-US" sz="1400" dirty="0" smtClean="0">
              <a:solidFill>
                <a:schemeClr val="bg1"/>
              </a:solidFill>
              <a:latin typeface="Bookman Old Style" panose="02050604050505020204" pitchFamily="18" charset="0"/>
              <a:cs typeface="Times New Roman" panose="02020603050405020304" pitchFamily="18" charset="0"/>
            </a:endParaRPr>
          </a:p>
          <a:p>
            <a:pPr lvl="0" algn="ctr" fontAlgn="base">
              <a:spcBef>
                <a:spcPct val="0"/>
              </a:spcBef>
              <a:spcAft>
                <a:spcPct val="0"/>
              </a:spcAft>
            </a:pPr>
            <a:r>
              <a:rPr lang="en-GB" sz="1400" b="1" dirty="0" smtClean="0">
                <a:solidFill>
                  <a:schemeClr val="bg1"/>
                </a:solidFill>
                <a:latin typeface="Bookman Old Style" panose="02050604050505020204" pitchFamily="18" charset="0"/>
                <a:cs typeface="Times New Roman" panose="02020603050405020304" pitchFamily="18" charset="0"/>
              </a:rPr>
              <a:t>Mayiladuthurai-609001</a:t>
            </a:r>
          </a:p>
          <a:p>
            <a:pPr lvl="0" algn="ctr" fontAlgn="base">
              <a:spcBef>
                <a:spcPct val="0"/>
              </a:spcBef>
              <a:spcAft>
                <a:spcPct val="0"/>
              </a:spcAft>
            </a:pPr>
            <a:endParaRPr lang="en-US" sz="2400" dirty="0" smtClean="0">
              <a:solidFill>
                <a:srgbClr val="FF0000"/>
              </a:solidFill>
              <a:latin typeface="Bookman Old Style" panose="02050604050505020204" pitchFamily="18" charset="0"/>
              <a:cs typeface="Times New Roman" panose="02020603050405020304" pitchFamily="18" charset="0"/>
            </a:endParaRPr>
          </a:p>
          <a:p>
            <a:pPr lvl="0" indent="1257300" eaLnBrk="0" fontAlgn="base" hangingPunct="0">
              <a:spcBef>
                <a:spcPct val="0"/>
              </a:spcBef>
              <a:spcAft>
                <a:spcPct val="0"/>
              </a:spcAft>
              <a:tabLst>
                <a:tab pos="1257300" algn="l"/>
              </a:tabLst>
            </a:pPr>
            <a:endParaRPr lang="en-US" sz="2400" dirty="0" smtClean="0">
              <a:solidFill>
                <a:prstClr val="black"/>
              </a:solidFill>
              <a:latin typeface="Arial" panose="020B0604020202020204" pitchFamily="34" charset="0"/>
              <a:cs typeface="Arial" panose="020B0604020202020204" pitchFamily="34" charset="0"/>
            </a:endParaRPr>
          </a:p>
          <a:p>
            <a:r>
              <a:rPr lang="en-US" sz="4000" dirty="0" smtClean="0">
                <a:ln>
                  <a:solidFill>
                    <a:srgbClr val="146A3D"/>
                  </a:solidFill>
                </a:ln>
                <a:solidFill>
                  <a:srgbClr val="076D1F"/>
                </a:solidFill>
              </a:rPr>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10</a:t>
            </a:fld>
            <a:endParaRPr lang="en-US"/>
          </a:p>
        </p:txBody>
      </p:sp>
      <p:pic>
        <p:nvPicPr>
          <p:cNvPr id="4" name="Picture 1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06270" y="1857364"/>
            <a:ext cx="1522986" cy="864000"/>
          </a:xfrm>
          <a:prstGeom prst="rect">
            <a:avLst/>
          </a:prstGeom>
        </p:spPr>
        <p:style>
          <a:lnRef idx="1">
            <a:schemeClr val="accent2"/>
          </a:lnRef>
          <a:fillRef idx="2">
            <a:schemeClr val="accent2"/>
          </a:fillRef>
          <a:effectRef idx="1">
            <a:schemeClr val="accent2"/>
          </a:effectRef>
          <a:fontRef idx="minor">
            <a:schemeClr val="dk1"/>
          </a:fontRef>
        </p:style>
      </p:pic>
      <p:pic>
        <p:nvPicPr>
          <p:cNvPr id="5" name="Picture 1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77714" y="428604"/>
            <a:ext cx="1522980" cy="936000"/>
          </a:xfrm>
          <a:prstGeom prst="rect">
            <a:avLst/>
          </a:prstGeom>
        </p:spPr>
        <p:style>
          <a:lnRef idx="1">
            <a:schemeClr val="accent5"/>
          </a:lnRef>
          <a:fillRef idx="2">
            <a:schemeClr val="accent5"/>
          </a:fillRef>
          <a:effectRef idx="1">
            <a:schemeClr val="accent5"/>
          </a:effectRef>
          <a:fontRef idx="minor">
            <a:schemeClr val="dk1"/>
          </a:fontRef>
        </p:style>
      </p:pic>
      <p:sp>
        <p:nvSpPr>
          <p:cNvPr id="22530"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2529"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43306" y="3214686"/>
            <a:ext cx="2166101" cy="900000"/>
          </a:xfrm>
          <a:prstGeom prst="rect">
            <a:avLst/>
          </a:prstGeom>
        </p:spPr>
        <p:style>
          <a:lnRef idx="1">
            <a:schemeClr val="accent6"/>
          </a:lnRef>
          <a:fillRef idx="2">
            <a:schemeClr val="accent6"/>
          </a:fillRef>
          <a:effectRef idx="1">
            <a:schemeClr val="accent6"/>
          </a:effectRef>
          <a:fontRef idx="minor">
            <a:schemeClr val="dk1"/>
          </a:fontRef>
        </p:style>
      </p:pic>
      <p:sp>
        <p:nvSpPr>
          <p:cNvPr id="22531" name="Rectangle 3"/>
          <p:cNvSpPr>
            <a:spLocks noChangeArrowheads="1"/>
          </p:cNvSpPr>
          <p:nvPr/>
        </p:nvSpPr>
        <p:spPr bwMode="auto">
          <a:xfrm>
            <a:off x="45720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TextBox 8"/>
          <p:cNvSpPr txBox="1"/>
          <p:nvPr/>
        </p:nvSpPr>
        <p:spPr>
          <a:xfrm>
            <a:off x="2357422" y="3071810"/>
            <a:ext cx="386644" cy="369332"/>
          </a:xfrm>
          <a:prstGeom prst="rect">
            <a:avLst/>
          </a:prstGeom>
          <a:noFill/>
        </p:spPr>
        <p:txBody>
          <a:bodyPr wrap="none" rtlCol="0">
            <a:spAutoFit/>
          </a:bodyPr>
          <a:lstStyle/>
          <a:p>
            <a:r>
              <a:rPr lang="en-IN" dirty="0" smtClean="0">
                <a:latin typeface="Times New Roman" panose="02020603050405020304" pitchFamily="18" charset="0"/>
                <a:cs typeface="Times New Roman" panose="02020603050405020304" pitchFamily="18" charset="0"/>
              </a:rPr>
              <a:t>or</a:t>
            </a:r>
            <a:endParaRPr lang="en-US" dirty="0">
              <a:latin typeface="Times New Roman" panose="02020603050405020304" pitchFamily="18" charset="0"/>
              <a:cs typeface="Times New Roman" panose="02020603050405020304" pitchFamily="18" charset="0"/>
            </a:endParaRPr>
          </a:p>
        </p:txBody>
      </p:sp>
      <p:sp>
        <p:nvSpPr>
          <p:cNvPr id="22533"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2532"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857224" y="4500570"/>
            <a:ext cx="6105525" cy="323850"/>
          </a:xfrm>
          <a:prstGeom prst="rect">
            <a:avLst/>
          </a:prstGeom>
          <a:noFill/>
        </p:spPr>
      </p:pic>
      <p:sp>
        <p:nvSpPr>
          <p:cNvPr id="16386"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638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143240" y="5214950"/>
            <a:ext cx="3471600" cy="934876"/>
          </a:xfrm>
          <a:prstGeom prst="rect">
            <a:avLst/>
          </a:prstGeom>
        </p:spPr>
        <p:style>
          <a:lnRef idx="1">
            <a:schemeClr val="accent3"/>
          </a:lnRef>
          <a:fillRef idx="2">
            <a:schemeClr val="accent3"/>
          </a:fillRef>
          <a:effectRef idx="1">
            <a:schemeClr val="accent3"/>
          </a:effectRef>
          <a:fontRef idx="minor">
            <a:schemeClr val="dk1"/>
          </a:fontRef>
        </p:style>
      </p:pic>
      <p:sp>
        <p:nvSpPr>
          <p:cNvPr id="16387" name="Rectangle 3"/>
          <p:cNvSpPr>
            <a:spLocks noChangeArrowheads="1"/>
          </p:cNvSpPr>
          <p:nvPr/>
        </p:nvSpPr>
        <p:spPr bwMode="auto">
          <a:xfrm>
            <a:off x="457200" y="10287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11</a:t>
            </a:fld>
            <a:endParaRPr lang="en-US"/>
          </a:p>
        </p:txBody>
      </p:sp>
      <p:pic>
        <p:nvPicPr>
          <p:cNvPr id="2355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0430" y="428604"/>
            <a:ext cx="2272277" cy="1008000"/>
          </a:xfrm>
          <a:prstGeom prst="rect">
            <a:avLst/>
          </a:prstGeom>
        </p:spPr>
        <p:style>
          <a:lnRef idx="1">
            <a:schemeClr val="dk1"/>
          </a:lnRef>
          <a:fillRef idx="2">
            <a:schemeClr val="dk1"/>
          </a:fillRef>
          <a:effectRef idx="1">
            <a:schemeClr val="dk1"/>
          </a:effectRef>
          <a:fontRef idx="minor">
            <a:schemeClr val="dk1"/>
          </a:fontRef>
        </p:style>
      </p:pic>
      <p:pic>
        <p:nvPicPr>
          <p:cNvPr id="23554"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43240" y="2313562"/>
            <a:ext cx="2972753" cy="1044000"/>
          </a:xfrm>
          <a:prstGeom prst="rect">
            <a:avLst/>
          </a:prstGeom>
        </p:spPr>
        <p:style>
          <a:lnRef idx="1">
            <a:schemeClr val="accent3"/>
          </a:lnRef>
          <a:fillRef idx="2">
            <a:schemeClr val="accent3"/>
          </a:fillRef>
          <a:effectRef idx="1">
            <a:schemeClr val="accent3"/>
          </a:effectRef>
          <a:fontRef idx="minor">
            <a:schemeClr val="dk1"/>
          </a:fontRef>
        </p:style>
      </p:pic>
      <p:pic>
        <p:nvPicPr>
          <p:cNvPr id="2355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20921" y="4000504"/>
            <a:ext cx="1508335" cy="864000"/>
          </a:xfrm>
          <a:prstGeom prst="rect">
            <a:avLst/>
          </a:prstGeom>
        </p:spPr>
        <p:style>
          <a:lnRef idx="1">
            <a:schemeClr val="accent6"/>
          </a:lnRef>
          <a:fillRef idx="2">
            <a:schemeClr val="accent6"/>
          </a:fillRef>
          <a:effectRef idx="1">
            <a:schemeClr val="accent6"/>
          </a:effectRef>
          <a:fontRef idx="minor">
            <a:schemeClr val="dk1"/>
          </a:fontRef>
        </p:style>
      </p:pic>
      <p:sp>
        <p:nvSpPr>
          <p:cNvPr id="23557"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3559" name="Rectangle 7"/>
          <p:cNvSpPr>
            <a:spLocks noChangeArrowheads="1"/>
          </p:cNvSpPr>
          <p:nvPr/>
        </p:nvSpPr>
        <p:spPr bwMode="auto">
          <a:xfrm>
            <a:off x="457200" y="20478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3561" name="Rectangle 9"/>
          <p:cNvSpPr>
            <a:spLocks noChangeArrowheads="1"/>
          </p:cNvSpPr>
          <p:nvPr/>
        </p:nvSpPr>
        <p:spPr bwMode="auto">
          <a:xfrm>
            <a:off x="457200" y="40862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12</a:t>
            </a:fld>
            <a:endParaRPr lang="en-US"/>
          </a:p>
        </p:txBody>
      </p:sp>
      <p:sp>
        <p:nvSpPr>
          <p:cNvPr id="37890"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7891" name="Rectangle 3"/>
          <p:cNvSpPr>
            <a:spLocks noChangeArrowheads="1"/>
          </p:cNvSpPr>
          <p:nvPr/>
        </p:nvSpPr>
        <p:spPr bwMode="auto">
          <a:xfrm>
            <a:off x="0" y="13620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7893"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7894" name="Rectangle 6"/>
          <p:cNvSpPr>
            <a:spLocks noChangeArrowheads="1"/>
          </p:cNvSpPr>
          <p:nvPr/>
        </p:nvSpPr>
        <p:spPr bwMode="auto">
          <a:xfrm>
            <a:off x="0" y="15621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37898" name="Picture 1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71670" y="1422554"/>
            <a:ext cx="5066287" cy="792000"/>
          </a:xfrm>
          <a:prstGeom prst="rect">
            <a:avLst/>
          </a:prstGeom>
        </p:spPr>
        <p:style>
          <a:lnRef idx="1">
            <a:schemeClr val="accent2"/>
          </a:lnRef>
          <a:fillRef idx="2">
            <a:schemeClr val="accent2"/>
          </a:fillRef>
          <a:effectRef idx="1">
            <a:schemeClr val="accent2"/>
          </a:effectRef>
          <a:fontRef idx="minor">
            <a:schemeClr val="dk1"/>
          </a:fontRef>
        </p:style>
      </p:pic>
      <p:pic>
        <p:nvPicPr>
          <p:cNvPr id="37897"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00364" y="2428867"/>
            <a:ext cx="3168000" cy="792000"/>
          </a:xfrm>
          <a:prstGeom prst="rect">
            <a:avLst/>
          </a:prstGeom>
        </p:spPr>
        <p:style>
          <a:lnRef idx="1">
            <a:schemeClr val="accent6"/>
          </a:lnRef>
          <a:fillRef idx="2">
            <a:schemeClr val="accent6"/>
          </a:fillRef>
          <a:effectRef idx="1">
            <a:schemeClr val="accent6"/>
          </a:effectRef>
          <a:fontRef idx="minor">
            <a:schemeClr val="dk1"/>
          </a:fontRef>
        </p:style>
      </p:pic>
      <p:pic>
        <p:nvPicPr>
          <p:cNvPr id="37896"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00364" y="3386818"/>
            <a:ext cx="3255862" cy="828000"/>
          </a:xfrm>
          <a:prstGeom prst="rect">
            <a:avLst/>
          </a:prstGeom>
        </p:spPr>
        <p:style>
          <a:lnRef idx="1">
            <a:schemeClr val="accent6"/>
          </a:lnRef>
          <a:fillRef idx="2">
            <a:schemeClr val="accent6"/>
          </a:fillRef>
          <a:effectRef idx="1">
            <a:schemeClr val="accent6"/>
          </a:effectRef>
          <a:fontRef idx="minor">
            <a:schemeClr val="dk1"/>
          </a:fontRef>
        </p:style>
      </p:pic>
      <p:pic>
        <p:nvPicPr>
          <p:cNvPr id="3789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00298" y="4357694"/>
            <a:ext cx="4196570" cy="864000"/>
          </a:xfrm>
          <a:prstGeom prst="rect">
            <a:avLst/>
          </a:prstGeom>
        </p:spPr>
        <p:style>
          <a:lnRef idx="1">
            <a:schemeClr val="accent2"/>
          </a:lnRef>
          <a:fillRef idx="2">
            <a:schemeClr val="accent2"/>
          </a:fillRef>
          <a:effectRef idx="1">
            <a:schemeClr val="accent2"/>
          </a:effectRef>
          <a:fontRef idx="minor">
            <a:schemeClr val="dk1"/>
          </a:fontRef>
        </p:style>
      </p:pic>
      <p:sp>
        <p:nvSpPr>
          <p:cNvPr id="37899" name="Rectangle 11"/>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7900" name="Rectangle 12"/>
          <p:cNvSpPr>
            <a:spLocks noChangeArrowheads="1"/>
          </p:cNvSpPr>
          <p:nvPr/>
        </p:nvSpPr>
        <p:spPr bwMode="auto">
          <a:xfrm>
            <a:off x="0" y="10572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7903" name="Rectangle 15"/>
          <p:cNvSpPr>
            <a:spLocks noChangeArrowheads="1"/>
          </p:cNvSpPr>
          <p:nvPr/>
        </p:nvSpPr>
        <p:spPr bwMode="auto">
          <a:xfrm>
            <a:off x="0" y="41529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7906" name="Rectangle 18"/>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7907" name="Rectangle 19"/>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28"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09638" y="285728"/>
            <a:ext cx="7505700" cy="1104900"/>
          </a:xfrm>
          <a:prstGeom prst="rect">
            <a:avLst/>
          </a:prstGeom>
          <a:noFill/>
        </p:spPr>
      </p:pic>
      <p:sp>
        <p:nvSpPr>
          <p:cNvPr id="1030" name="Rectangle 6"/>
          <p:cNvSpPr>
            <a:spLocks noChangeArrowheads="1"/>
          </p:cNvSpPr>
          <p:nvPr/>
        </p:nvSpPr>
        <p:spPr bwMode="auto">
          <a:xfrm>
            <a:off x="0" y="15621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2" name="Rectangle 8"/>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31" name="Picture 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00034" y="5500702"/>
            <a:ext cx="8424055" cy="432000"/>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33" name="Picture 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714348" y="5786454"/>
            <a:ext cx="6357982" cy="78581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4546" y="785794"/>
            <a:ext cx="184731" cy="369332"/>
          </a:xfrm>
          <a:prstGeom prst="rect">
            <a:avLst/>
          </a:prstGeom>
          <a:noFill/>
        </p:spPr>
        <p:txBody>
          <a:bodyPr wrap="none" rtlCol="0">
            <a:spAutoFit/>
          </a:bodyPr>
          <a:lstStyle/>
          <a:p>
            <a:endParaRPr lang="en-US" dirty="0"/>
          </a:p>
        </p:txBody>
      </p:sp>
      <p:sp>
        <p:nvSpPr>
          <p:cNvPr id="15362"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5363" name="Rectangle 3"/>
          <p:cNvSpPr>
            <a:spLocks noChangeArrowheads="1"/>
          </p:cNvSpPr>
          <p:nvPr/>
        </p:nvSpPr>
        <p:spPr bwMode="auto">
          <a:xfrm>
            <a:off x="642910" y="1214422"/>
            <a:ext cx="3219151" cy="922304"/>
          </a:xfrm>
          <a:prstGeom prst="rect">
            <a:avLst/>
          </a:prstGeom>
          <a:noFill/>
          <a:ln w="9525">
            <a:noFill/>
            <a:miter lim="800000"/>
          </a:ln>
          <a:effectLst/>
        </p:spPr>
        <p:txBody>
          <a:bodyPr vert="horz" wrap="none" lIns="91440" tIns="45720" rIns="91440" bIns="45720" numCol="1" anchor="ctr" anchorCtr="0" compatLnSpc="1">
            <a:spAutoFit/>
          </a:bodyPr>
          <a:lstStyle/>
          <a:p>
            <a:pPr>
              <a:lnSpc>
                <a:spcPct val="115000"/>
              </a:lnSpc>
              <a:spcAft>
                <a:spcPts val="1000"/>
              </a:spcAft>
            </a:pPr>
            <a:r>
              <a:rPr lang="en-IN" sz="2400" b="1" dirty="0" err="1" smtClean="0">
                <a:solidFill>
                  <a:srgbClr val="FF0000"/>
                </a:solidFill>
                <a:latin typeface="Times New Roman" panose="02020603050405020304"/>
                <a:ea typeface="Times New Roman" panose="02020603050405020304"/>
                <a:cs typeface="Latha" panose="020B0604020202020204"/>
              </a:rPr>
              <a:t>Eigenvalue</a:t>
            </a:r>
            <a:r>
              <a:rPr lang="en-IN" sz="2400" b="1" dirty="0" smtClean="0">
                <a:solidFill>
                  <a:srgbClr val="FF0000"/>
                </a:solidFill>
                <a:latin typeface="Times New Roman" panose="02020603050405020304"/>
                <a:ea typeface="Times New Roman" panose="02020603050405020304"/>
                <a:cs typeface="Latha" panose="020B0604020202020204"/>
              </a:rPr>
              <a:t> </a:t>
            </a:r>
            <a:r>
              <a:rPr lang="en-IN" sz="2400" b="1" dirty="0">
                <a:solidFill>
                  <a:srgbClr val="FF0000"/>
                </a:solidFill>
                <a:latin typeface="Times New Roman" panose="02020603050405020304"/>
                <a:ea typeface="Times New Roman" panose="02020603050405020304"/>
                <a:cs typeface="Latha" panose="020B0604020202020204"/>
              </a:rPr>
              <a:t>equation is</a:t>
            </a:r>
            <a:endParaRPr lang="en-US" sz="1400" dirty="0">
              <a:solidFill>
                <a:srgbClr val="FF0000"/>
              </a:solidFill>
              <a:ea typeface="Calibri" panose="020F0502020204030204"/>
              <a:cs typeface="Latha" panose="020B0604020202020204"/>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15372"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28992" y="1643050"/>
            <a:ext cx="2534400" cy="792000"/>
          </a:xfrm>
          <a:prstGeom prst="rect">
            <a:avLst/>
          </a:prstGeom>
        </p:spPr>
        <p:style>
          <a:lnRef idx="1">
            <a:schemeClr val="accent6"/>
          </a:lnRef>
          <a:fillRef idx="2">
            <a:schemeClr val="accent6"/>
          </a:fillRef>
          <a:effectRef idx="1">
            <a:schemeClr val="accent6"/>
          </a:effectRef>
          <a:fontRef idx="minor">
            <a:schemeClr val="dk1"/>
          </a:fontRef>
        </p:style>
      </p:pic>
      <p:pic>
        <p:nvPicPr>
          <p:cNvPr id="15371"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83811" y="2786058"/>
            <a:ext cx="2516949" cy="900000"/>
          </a:xfrm>
          <a:prstGeom prst="rect">
            <a:avLst/>
          </a:prstGeom>
        </p:spPr>
        <p:style>
          <a:lnRef idx="1">
            <a:schemeClr val="accent2"/>
          </a:lnRef>
          <a:fillRef idx="2">
            <a:schemeClr val="accent2"/>
          </a:fillRef>
          <a:effectRef idx="1">
            <a:schemeClr val="accent2"/>
          </a:effectRef>
          <a:fontRef idx="minor">
            <a:schemeClr val="dk1"/>
          </a:fontRef>
        </p:style>
      </p:pic>
      <p:pic>
        <p:nvPicPr>
          <p:cNvPr id="15370"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9483" y="4065198"/>
            <a:ext cx="2562715" cy="864000"/>
          </a:xfrm>
          <a:prstGeom prst="rect">
            <a:avLst/>
          </a:prstGeom>
        </p:spPr>
        <p:style>
          <a:lnRef idx="1">
            <a:schemeClr val="accent3"/>
          </a:lnRef>
          <a:fillRef idx="2">
            <a:schemeClr val="accent3"/>
          </a:fillRef>
          <a:effectRef idx="1">
            <a:schemeClr val="accent3"/>
          </a:effectRef>
          <a:fontRef idx="minor">
            <a:schemeClr val="dk1"/>
          </a:fontRef>
        </p:style>
      </p:pic>
      <p:pic>
        <p:nvPicPr>
          <p:cNvPr id="15369"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357554" y="5387082"/>
            <a:ext cx="2978130" cy="828000"/>
          </a:xfrm>
          <a:prstGeom prst="rect">
            <a:avLst/>
          </a:prstGeom>
        </p:spPr>
        <p:style>
          <a:lnRef idx="1">
            <a:schemeClr val="accent2"/>
          </a:lnRef>
          <a:fillRef idx="2">
            <a:schemeClr val="accent2"/>
          </a:fillRef>
          <a:effectRef idx="1">
            <a:schemeClr val="accent2"/>
          </a:effectRef>
          <a:fontRef idx="minor">
            <a:schemeClr val="dk1"/>
          </a:fontRef>
        </p:style>
      </p:pic>
      <p:sp>
        <p:nvSpPr>
          <p:cNvPr id="15373" name="Rectangle 1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5375" name="Rectangle 15"/>
          <p:cNvSpPr>
            <a:spLocks noChangeArrowheads="1"/>
          </p:cNvSpPr>
          <p:nvPr/>
        </p:nvSpPr>
        <p:spPr bwMode="auto">
          <a:xfrm>
            <a:off x="-3000428" y="3857628"/>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377" name="Rectangle 17"/>
          <p:cNvSpPr>
            <a:spLocks noChangeArrowheads="1"/>
          </p:cNvSpPr>
          <p:nvPr/>
        </p:nvSpPr>
        <p:spPr bwMode="auto">
          <a:xfrm>
            <a:off x="0" y="4114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378" name="Rectangle 18"/>
          <p:cNvSpPr>
            <a:spLocks noChangeArrowheads="1"/>
          </p:cNvSpPr>
          <p:nvPr/>
        </p:nvSpPr>
        <p:spPr bwMode="auto">
          <a:xfrm>
            <a:off x="0" y="5286388"/>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379" name="Rectangle 19"/>
          <p:cNvSpPr>
            <a:spLocks noChangeArrowheads="1"/>
          </p:cNvSpPr>
          <p:nvPr/>
        </p:nvSpPr>
        <p:spPr bwMode="auto">
          <a:xfrm>
            <a:off x="0" y="63627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380" name="Rectangle 20"/>
          <p:cNvSpPr>
            <a:spLocks noChangeArrowheads="1"/>
          </p:cNvSpPr>
          <p:nvPr/>
        </p:nvSpPr>
        <p:spPr bwMode="auto">
          <a:xfrm>
            <a:off x="0" y="74580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381" name="Rectangle 21"/>
          <p:cNvSpPr>
            <a:spLocks noChangeArrowheads="1"/>
          </p:cNvSpPr>
          <p:nvPr/>
        </p:nvSpPr>
        <p:spPr bwMode="auto">
          <a:xfrm>
            <a:off x="0" y="85439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382" name="Rectangle 22"/>
          <p:cNvSpPr>
            <a:spLocks noChangeArrowheads="1"/>
          </p:cNvSpPr>
          <p:nvPr/>
        </p:nvSpPr>
        <p:spPr bwMode="auto">
          <a:xfrm>
            <a:off x="0" y="95726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6" name="TextBox 25"/>
          <p:cNvSpPr txBox="1"/>
          <p:nvPr/>
        </p:nvSpPr>
        <p:spPr>
          <a:xfrm>
            <a:off x="1142976" y="571480"/>
            <a:ext cx="184731" cy="369332"/>
          </a:xfrm>
          <a:prstGeom prst="rect">
            <a:avLst/>
          </a:prstGeom>
          <a:noFill/>
        </p:spPr>
        <p:txBody>
          <a:bodyPr wrap="none" rtlCol="0">
            <a:spAutoFit/>
          </a:bodyPr>
          <a:lstStyle/>
          <a:p>
            <a:endParaRPr lang="en-US" dirty="0"/>
          </a:p>
        </p:txBody>
      </p:sp>
      <p:sp>
        <p:nvSpPr>
          <p:cNvPr id="20" name="Date Placeholder 19"/>
          <p:cNvSpPr>
            <a:spLocks noGrp="1"/>
          </p:cNvSpPr>
          <p:nvPr>
            <p:ph type="dt" sz="half" idx="10"/>
          </p:nvPr>
        </p:nvSpPr>
        <p:spPr>
          <a:xfrm>
            <a:off x="142844" y="6421461"/>
            <a:ext cx="2133600" cy="365125"/>
          </a:xfrm>
        </p:spPr>
        <p:txBody>
          <a:bodyPr/>
          <a:lstStyle/>
          <a:p>
            <a:fld id="{B1F691EE-5924-4F12-A0D9-E7C2EFF0B873}" type="datetime9">
              <a:rPr lang="en-US" smtClean="0"/>
              <a:pPr/>
              <a:t>6/2/2020 10:56:41 AM</a:t>
            </a:fld>
            <a:endParaRPr lang="en-US" dirty="0"/>
          </a:p>
        </p:txBody>
      </p:sp>
      <p:sp>
        <p:nvSpPr>
          <p:cNvPr id="21" name="Slide Number Placeholder 20"/>
          <p:cNvSpPr>
            <a:spLocks noGrp="1"/>
          </p:cNvSpPr>
          <p:nvPr>
            <p:ph type="sldNum" sz="quarter" idx="12"/>
          </p:nvPr>
        </p:nvSpPr>
        <p:spPr/>
        <p:txBody>
          <a:bodyPr/>
          <a:lstStyle/>
          <a:p>
            <a:fld id="{BE0FB2C6-E852-41A1-B60F-8F9C1C79816E}" type="slidenum">
              <a:rPr lang="en-US" smtClean="0"/>
              <a:pPr/>
              <a:t>13</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5604" name="Picture 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04856" y="214290"/>
            <a:ext cx="4724400" cy="571500"/>
          </a:xfrm>
          <a:prstGeom prst="rect">
            <a:avLst/>
          </a:prstGeom>
          <a:noFill/>
        </p:spPr>
      </p:pic>
      <p:sp>
        <p:nvSpPr>
          <p:cNvPr id="25607" name="Rectangle 7"/>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5608" name="Rectangle 8"/>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5610" name="Rectangle 10"/>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5609"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85786" y="785794"/>
            <a:ext cx="1533525" cy="304800"/>
          </a:xfrm>
          <a:prstGeom prst="rect">
            <a:avLst/>
          </a:prstGeom>
          <a:noFill/>
        </p:spPr>
      </p:pic>
      <p:sp>
        <p:nvSpPr>
          <p:cNvPr id="25612" name="Rectangle 1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5611" name="Picture 11"/>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5500694" y="357166"/>
            <a:ext cx="3248025" cy="304800"/>
          </a:xfrm>
          <a:prstGeom prst="rect">
            <a:avLst/>
          </a:prstGeom>
          <a:noFill/>
        </p:spPr>
      </p:pic>
      <p:sp>
        <p:nvSpPr>
          <p:cNvPr id="25613" name="Rectangle 13"/>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00364" y="4993892"/>
            <a:ext cx="2577600" cy="864000"/>
          </a:xfrm>
          <a:prstGeom prst="rect">
            <a:avLst/>
          </a:prstGeom>
        </p:spPr>
        <p:style>
          <a:lnRef idx="1">
            <a:schemeClr val="accent5"/>
          </a:lnRef>
          <a:fillRef idx="2">
            <a:schemeClr val="accent5"/>
          </a:fillRef>
          <a:effectRef idx="1">
            <a:schemeClr val="accent5"/>
          </a:effectRef>
          <a:fontRef idx="minor">
            <a:schemeClr val="dk1"/>
          </a:fontRef>
        </p:style>
      </p:pic>
      <p:pic>
        <p:nvPicPr>
          <p:cNvPr id="5"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00587" y="2243810"/>
            <a:ext cx="3300173" cy="828000"/>
          </a:xfrm>
          <a:prstGeom prst="rect">
            <a:avLst/>
          </a:prstGeom>
        </p:spPr>
        <p:style>
          <a:lnRef idx="1">
            <a:schemeClr val="accent2"/>
          </a:lnRef>
          <a:fillRef idx="2">
            <a:schemeClr val="accent2"/>
          </a:fillRef>
          <a:effectRef idx="1">
            <a:schemeClr val="accent2"/>
          </a:effectRef>
          <a:fontRef idx="minor">
            <a:schemeClr val="dk1"/>
          </a:fontRef>
        </p:style>
      </p:pic>
      <p:pic>
        <p:nvPicPr>
          <p:cNvPr id="6"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78950" y="815050"/>
            <a:ext cx="3264686" cy="828000"/>
          </a:xfrm>
          <a:prstGeom prst="rect">
            <a:avLst/>
          </a:prstGeom>
        </p:spPr>
        <p:style>
          <a:lnRef idx="1">
            <a:schemeClr val="accent1"/>
          </a:lnRef>
          <a:fillRef idx="2">
            <a:schemeClr val="accent1"/>
          </a:fillRef>
          <a:effectRef idx="1">
            <a:schemeClr val="accent1"/>
          </a:effectRef>
          <a:fontRef idx="minor">
            <a:schemeClr val="dk1"/>
          </a:fontRef>
        </p:style>
      </p:pic>
      <p:sp>
        <p:nvSpPr>
          <p:cNvPr id="1026"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2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970311" y="3529694"/>
            <a:ext cx="2673259" cy="828000"/>
          </a:xfrm>
          <a:prstGeom prst="rect">
            <a:avLst/>
          </a:prstGeom>
        </p:spPr>
        <p:style>
          <a:lnRef idx="1">
            <a:schemeClr val="accent3"/>
          </a:lnRef>
          <a:fillRef idx="2">
            <a:schemeClr val="accent3"/>
          </a:fillRef>
          <a:effectRef idx="1">
            <a:schemeClr val="accent3"/>
          </a:effectRef>
          <a:fontRef idx="minor">
            <a:schemeClr val="dk1"/>
          </a:fontRef>
        </p:style>
      </p:pic>
      <p:sp>
        <p:nvSpPr>
          <p:cNvPr id="1027" name="Rectangle 3"/>
          <p:cNvSpPr>
            <a:spLocks noChangeArrowheads="1"/>
          </p:cNvSpPr>
          <p:nvPr/>
        </p:nvSpPr>
        <p:spPr bwMode="auto">
          <a:xfrm>
            <a:off x="0" y="11239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 name="Date Placeholder 9"/>
          <p:cNvSpPr>
            <a:spLocks noGrp="1"/>
          </p:cNvSpPr>
          <p:nvPr>
            <p:ph type="dt" sz="half" idx="10"/>
          </p:nvPr>
        </p:nvSpPr>
        <p:spPr/>
        <p:txBody>
          <a:bodyPr/>
          <a:lstStyle/>
          <a:p>
            <a:fld id="{79C2A213-1269-4F4D-B4CA-CF8155DB1E2E}" type="datetime1">
              <a:rPr lang="en-US" smtClean="0"/>
              <a:pPr/>
              <a:t>6/2/2020</a:t>
            </a:fld>
            <a:endParaRPr lang="en-US"/>
          </a:p>
        </p:txBody>
      </p:sp>
      <p:sp>
        <p:nvSpPr>
          <p:cNvPr id="11" name="Slide Number Placeholder 10"/>
          <p:cNvSpPr>
            <a:spLocks noGrp="1"/>
          </p:cNvSpPr>
          <p:nvPr>
            <p:ph type="sldNum" sz="quarter" idx="12"/>
          </p:nvPr>
        </p:nvSpPr>
        <p:spPr/>
        <p:txBody>
          <a:bodyPr/>
          <a:lstStyle/>
          <a:p>
            <a:fld id="{BE0FB2C6-E852-41A1-B60F-8F9C1C79816E}"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15</a:t>
            </a:fld>
            <a:endParaRPr lang="en-US"/>
          </a:p>
        </p:txBody>
      </p:sp>
      <p:pic>
        <p:nvPicPr>
          <p:cNvPr id="481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14678" y="2285992"/>
            <a:ext cx="2610019" cy="504000"/>
          </a:xfrm>
          <a:prstGeom prst="rect">
            <a:avLst/>
          </a:prstGeom>
        </p:spPr>
        <p:style>
          <a:lnRef idx="1">
            <a:schemeClr val="accent2"/>
          </a:lnRef>
          <a:fillRef idx="2">
            <a:schemeClr val="accent2"/>
          </a:fillRef>
          <a:effectRef idx="1">
            <a:schemeClr val="accent2"/>
          </a:effectRef>
          <a:fontRef idx="minor">
            <a:schemeClr val="dk1"/>
          </a:fontRef>
        </p:style>
      </p:pic>
      <p:sp>
        <p:nvSpPr>
          <p:cNvPr id="48133"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48134" name="Rectangle 6"/>
          <p:cNvSpPr>
            <a:spLocks noChangeArrowheads="1"/>
          </p:cNvSpPr>
          <p:nvPr/>
        </p:nvSpPr>
        <p:spPr bwMode="auto">
          <a:xfrm>
            <a:off x="0" y="857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8135" name="Rectangle 7"/>
          <p:cNvSpPr>
            <a:spLocks noChangeArrowheads="1"/>
          </p:cNvSpPr>
          <p:nvPr/>
        </p:nvSpPr>
        <p:spPr bwMode="auto">
          <a:xfrm>
            <a:off x="0" y="12573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8136" name="Rectangle 8"/>
          <p:cNvSpPr>
            <a:spLocks noChangeArrowheads="1"/>
          </p:cNvSpPr>
          <p:nvPr/>
        </p:nvSpPr>
        <p:spPr bwMode="auto">
          <a:xfrm>
            <a:off x="0" y="16383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8137" name="Rectangle 9"/>
          <p:cNvSpPr>
            <a:spLocks noChangeArrowheads="1"/>
          </p:cNvSpPr>
          <p:nvPr/>
        </p:nvSpPr>
        <p:spPr bwMode="auto">
          <a:xfrm>
            <a:off x="0" y="20383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8142" name="Picture 1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00100" y="4291024"/>
            <a:ext cx="7000924" cy="400050"/>
          </a:xfrm>
          <a:prstGeom prst="rect">
            <a:avLst/>
          </a:prstGeom>
          <a:noFill/>
        </p:spPr>
      </p:pic>
      <p:pic>
        <p:nvPicPr>
          <p:cNvPr id="48141"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00100" y="4833950"/>
            <a:ext cx="7072362" cy="400050"/>
          </a:xfrm>
          <a:prstGeom prst="rect">
            <a:avLst/>
          </a:prstGeom>
          <a:noFill/>
        </p:spPr>
      </p:pic>
      <p:pic>
        <p:nvPicPr>
          <p:cNvPr id="48140" name="Picture 1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00100" y="5334016"/>
            <a:ext cx="3328992" cy="381000"/>
          </a:xfrm>
          <a:prstGeom prst="rect">
            <a:avLst/>
          </a:prstGeom>
          <a:noFill/>
        </p:spPr>
      </p:pic>
      <p:pic>
        <p:nvPicPr>
          <p:cNvPr id="48139"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7554" y="5786454"/>
            <a:ext cx="2551517" cy="504000"/>
          </a:xfrm>
          <a:prstGeom prst="rect">
            <a:avLst/>
          </a:prstGeom>
        </p:spPr>
        <p:style>
          <a:lnRef idx="1">
            <a:schemeClr val="accent2"/>
          </a:lnRef>
          <a:fillRef idx="2">
            <a:schemeClr val="accent2"/>
          </a:fillRef>
          <a:effectRef idx="1">
            <a:schemeClr val="accent2"/>
          </a:effectRef>
          <a:fontRef idx="minor">
            <a:schemeClr val="dk1"/>
          </a:fontRef>
        </p:style>
      </p:pic>
      <p:sp>
        <p:nvSpPr>
          <p:cNvPr id="48144" name="Rectangle 16"/>
          <p:cNvSpPr>
            <a:spLocks noChangeArrowheads="1"/>
          </p:cNvSpPr>
          <p:nvPr/>
        </p:nvSpPr>
        <p:spPr bwMode="auto">
          <a:xfrm>
            <a:off x="0" y="857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8145" name="Rectangle 17"/>
          <p:cNvSpPr>
            <a:spLocks noChangeArrowheads="1"/>
          </p:cNvSpPr>
          <p:nvPr/>
        </p:nvSpPr>
        <p:spPr bwMode="auto">
          <a:xfrm>
            <a:off x="0" y="12573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8146" name="Rectangle 18"/>
          <p:cNvSpPr>
            <a:spLocks noChangeArrowheads="1"/>
          </p:cNvSpPr>
          <p:nvPr/>
        </p:nvSpPr>
        <p:spPr bwMode="auto">
          <a:xfrm>
            <a:off x="0" y="16383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8147" name="Rectangle 19"/>
          <p:cNvSpPr>
            <a:spLocks noChangeArrowheads="1"/>
          </p:cNvSpPr>
          <p:nvPr/>
        </p:nvSpPr>
        <p:spPr bwMode="auto">
          <a:xfrm>
            <a:off x="0" y="20193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4" name="TextBox 23"/>
          <p:cNvSpPr txBox="1"/>
          <p:nvPr/>
        </p:nvSpPr>
        <p:spPr>
          <a:xfrm>
            <a:off x="2322578" y="152400"/>
            <a:ext cx="4464000" cy="52197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Identity</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(or) Unity 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sp>
        <p:nvSpPr>
          <p:cNvPr id="26" name="TextBox 25"/>
          <p:cNvSpPr txBox="1"/>
          <p:nvPr/>
        </p:nvSpPr>
        <p:spPr>
          <a:xfrm>
            <a:off x="3000364" y="3429000"/>
            <a:ext cx="3132000" cy="52322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Null  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pic>
        <p:nvPicPr>
          <p:cNvPr id="23" name="Picture 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066799" y="838185"/>
            <a:ext cx="7200000" cy="470282"/>
          </a:xfrm>
          <a:prstGeom prst="rect">
            <a:avLst/>
          </a:prstGeom>
          <a:noFill/>
        </p:spPr>
      </p:pic>
      <p:pic>
        <p:nvPicPr>
          <p:cNvPr id="25" name="Picture 2"/>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066799" y="1295387"/>
            <a:ext cx="7200000" cy="457478"/>
          </a:xfrm>
          <a:prstGeom prst="rect">
            <a:avLst/>
          </a:prstGeom>
          <a:noFill/>
        </p:spPr>
      </p:pic>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7"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Calibri" pitchFamily="34" charset="0"/>
                <a:ea typeface="Times New Roman" pitchFamily="18" charset="0"/>
                <a:cs typeface="Latha"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6868" name="Picture 4"/>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071538" y="1714486"/>
            <a:ext cx="2268000" cy="41236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16</a:t>
            </a:fld>
            <a:endParaRPr lang="en-US"/>
          </a:p>
        </p:txBody>
      </p:sp>
      <p:sp>
        <p:nvSpPr>
          <p:cNvPr id="50178"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50179" name="Rectangle 3"/>
          <p:cNvSpPr>
            <a:spLocks noChangeArrowheads="1"/>
          </p:cNvSpPr>
          <p:nvPr/>
        </p:nvSpPr>
        <p:spPr bwMode="auto">
          <a:xfrm>
            <a:off x="0" y="857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50184"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02" y="2000243"/>
            <a:ext cx="1943100" cy="428625"/>
          </a:xfrm>
          <a:prstGeom prst="rect">
            <a:avLst/>
          </a:prstGeom>
          <a:noFill/>
        </p:spPr>
      </p:pic>
      <p:pic>
        <p:nvPicPr>
          <p:cNvPr id="5018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8" y="2786058"/>
            <a:ext cx="180975" cy="400050"/>
          </a:xfrm>
          <a:prstGeom prst="rect">
            <a:avLst/>
          </a:prstGeom>
          <a:noFill/>
        </p:spPr>
      </p:pic>
      <p:pic>
        <p:nvPicPr>
          <p:cNvPr id="5018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28926" y="2786058"/>
            <a:ext cx="190500" cy="390525"/>
          </a:xfrm>
          <a:prstGeom prst="rect">
            <a:avLst/>
          </a:prstGeom>
          <a:noFill/>
        </p:spPr>
      </p:pic>
      <p:pic>
        <p:nvPicPr>
          <p:cNvPr id="5018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29058" y="2786058"/>
            <a:ext cx="190500" cy="390525"/>
          </a:xfrm>
          <a:prstGeom prst="rect">
            <a:avLst/>
          </a:prstGeom>
          <a:noFill/>
        </p:spPr>
      </p:pic>
      <p:pic>
        <p:nvPicPr>
          <p:cNvPr id="5018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643438" y="2786058"/>
            <a:ext cx="180975" cy="400050"/>
          </a:xfrm>
          <a:prstGeom prst="rect">
            <a:avLst/>
          </a:prstGeom>
          <a:noFill/>
        </p:spPr>
      </p:pic>
      <p:sp>
        <p:nvSpPr>
          <p:cNvPr id="50185" name="Rectangle 9"/>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0186" name="Rectangle 10"/>
          <p:cNvSpPr>
            <a:spLocks noChangeArrowheads="1"/>
          </p:cNvSpPr>
          <p:nvPr/>
        </p:nvSpPr>
        <p:spPr bwMode="auto">
          <a:xfrm>
            <a:off x="0" y="885825"/>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0187" name="Rectangle 11"/>
          <p:cNvSpPr>
            <a:spLocks noChangeArrowheads="1"/>
          </p:cNvSpPr>
          <p:nvPr/>
        </p:nvSpPr>
        <p:spPr bwMode="auto">
          <a:xfrm>
            <a:off x="2285984" y="271462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3000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-1</a:t>
            </a:r>
            <a:r>
              <a:rPr kumimoji="0" lang="en-US" sz="2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0188" name="Rectangle 12"/>
          <p:cNvSpPr>
            <a:spLocks noChangeArrowheads="1"/>
          </p:cNvSpPr>
          <p:nvPr/>
        </p:nvSpPr>
        <p:spPr bwMode="auto">
          <a:xfrm>
            <a:off x="3214742" y="2928934"/>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(or)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0189" name="Rectangle 13"/>
          <p:cNvSpPr>
            <a:spLocks noChangeArrowheads="1"/>
          </p:cNvSpPr>
          <p:nvPr/>
        </p:nvSpPr>
        <p:spPr bwMode="auto">
          <a:xfrm>
            <a:off x="4071998" y="271462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3000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-1</a:t>
            </a:r>
            <a:r>
              <a:rPr kumimoji="0" lang="en-US" sz="2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0190" name="Rectangle 14"/>
          <p:cNvSpPr>
            <a:spLocks noChangeArrowheads="1"/>
          </p:cNvSpPr>
          <p:nvPr/>
        </p:nvSpPr>
        <p:spPr bwMode="auto">
          <a:xfrm>
            <a:off x="0" y="3381375"/>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50192" name="Picture 1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643042" y="3429000"/>
            <a:ext cx="1000126" cy="400050"/>
          </a:xfrm>
          <a:prstGeom prst="rect">
            <a:avLst/>
          </a:prstGeom>
          <a:noFill/>
        </p:spPr>
      </p:pic>
      <p:pic>
        <p:nvPicPr>
          <p:cNvPr id="50191" name="Picture 1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428992" y="3467103"/>
            <a:ext cx="190500" cy="390525"/>
          </a:xfrm>
          <a:prstGeom prst="rect">
            <a:avLst/>
          </a:prstGeom>
          <a:noFill/>
        </p:spPr>
      </p:pic>
      <p:sp>
        <p:nvSpPr>
          <p:cNvPr id="50194" name="Rectangle 18"/>
          <p:cNvSpPr>
            <a:spLocks noChangeArrowheads="1"/>
          </p:cNvSpPr>
          <p:nvPr/>
        </p:nvSpPr>
        <p:spPr bwMode="auto">
          <a:xfrm>
            <a:off x="2571736" y="3357562"/>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3000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-1</a:t>
            </a:r>
            <a:r>
              <a:rPr kumimoji="0" lang="en-US" sz="2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and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0195" name="Rectangle 19"/>
          <p:cNvSpPr>
            <a:spLocks noChangeArrowheads="1"/>
          </p:cNvSpPr>
          <p:nvPr/>
        </p:nvSpPr>
        <p:spPr bwMode="auto">
          <a:xfrm>
            <a:off x="3571868" y="3357562"/>
            <a:ext cx="3121752"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3000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-1</a:t>
            </a:r>
            <a:r>
              <a:rPr kumimoji="0" lang="en-US" sz="2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r>
              <a:rPr kumimoji="0" 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are inverse operators.</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50198" name="Picture 2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928794" y="4857760"/>
            <a:ext cx="4610100" cy="400050"/>
          </a:xfrm>
          <a:prstGeom prst="rect">
            <a:avLst/>
          </a:prstGeom>
          <a:noFill/>
        </p:spPr>
      </p:pic>
      <p:pic>
        <p:nvPicPr>
          <p:cNvPr id="50197" name="Picture 2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071802" y="5429264"/>
            <a:ext cx="2085975" cy="400050"/>
          </a:xfrm>
          <a:prstGeom prst="rect">
            <a:avLst/>
          </a:prstGeom>
          <a:noFill/>
        </p:spPr>
      </p:pic>
      <p:pic>
        <p:nvPicPr>
          <p:cNvPr id="50196" name="Picture 20"/>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500430" y="6029346"/>
            <a:ext cx="857250" cy="400050"/>
          </a:xfrm>
          <a:prstGeom prst="rect">
            <a:avLst/>
          </a:prstGeom>
          <a:noFill/>
        </p:spPr>
      </p:pic>
      <p:sp>
        <p:nvSpPr>
          <p:cNvPr id="50200" name="Rectangle 24"/>
          <p:cNvSpPr>
            <a:spLocks noChangeArrowheads="1"/>
          </p:cNvSpPr>
          <p:nvPr/>
        </p:nvSpPr>
        <p:spPr bwMode="auto">
          <a:xfrm>
            <a:off x="0" y="857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0201" name="Rectangle 25"/>
          <p:cNvSpPr>
            <a:spLocks noChangeArrowheads="1"/>
          </p:cNvSpPr>
          <p:nvPr/>
        </p:nvSpPr>
        <p:spPr bwMode="auto">
          <a:xfrm rot="300000">
            <a:off x="0" y="1343025"/>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0202" name="Rectangle 26"/>
          <p:cNvSpPr>
            <a:spLocks noChangeArrowheads="1"/>
          </p:cNvSpPr>
          <p:nvPr/>
        </p:nvSpPr>
        <p:spPr bwMode="auto">
          <a:xfrm>
            <a:off x="0" y="16573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0" name="TextBox 29"/>
          <p:cNvSpPr txBox="1"/>
          <p:nvPr/>
        </p:nvSpPr>
        <p:spPr>
          <a:xfrm>
            <a:off x="2895600" y="381000"/>
            <a:ext cx="3276000" cy="57600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Inverse 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sp>
        <p:nvSpPr>
          <p:cNvPr id="31" name="TextBox 30"/>
          <p:cNvSpPr txBox="1"/>
          <p:nvPr/>
        </p:nvSpPr>
        <p:spPr>
          <a:xfrm>
            <a:off x="3119636" y="4114800"/>
            <a:ext cx="3024000" cy="54000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Equal 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pic>
        <p:nvPicPr>
          <p:cNvPr id="32" name="Picture 1"/>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571604" y="1142984"/>
            <a:ext cx="4581525" cy="4000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17</a:t>
            </a:fld>
            <a:endParaRPr lang="en-US"/>
          </a:p>
        </p:txBody>
      </p:sp>
      <p:sp>
        <p:nvSpPr>
          <p:cNvPr id="52230" name="Rectangle 6"/>
          <p:cNvSpPr>
            <a:spLocks noChangeArrowheads="1"/>
          </p:cNvSpPr>
          <p:nvPr/>
        </p:nvSpPr>
        <p:spPr bwMode="auto">
          <a:xfrm>
            <a:off x="500034" y="1428736"/>
            <a:ext cx="8616461" cy="95410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parity operator is a special mathematical operator and </a:t>
            </a:r>
          </a:p>
          <a:p>
            <a:pPr marL="0" marR="0" lvl="0" indent="0" algn="l" defTabSz="914400" rtl="0" eaLnBrk="1" fontAlgn="base" latinLnBrk="0" hangingPunct="1">
              <a:lnSpc>
                <a:spcPct val="100000"/>
              </a:lnSpc>
              <a:spcBef>
                <a:spcPct val="0"/>
              </a:spcBef>
              <a:spcAft>
                <a:spcPct val="0"/>
              </a:spcAft>
              <a:buClrTx/>
              <a:buSzTx/>
              <a:buFontTx/>
              <a:buNone/>
            </a:pP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 denoted by    .</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5222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43174" y="1928802"/>
            <a:ext cx="216000" cy="480000"/>
          </a:xfrm>
          <a:prstGeom prst="rect">
            <a:avLst/>
          </a:prstGeom>
          <a:noFill/>
        </p:spPr>
      </p:pic>
      <p:sp>
        <p:nvSpPr>
          <p:cNvPr id="52231" name="Rectangle 7"/>
          <p:cNvSpPr>
            <a:spLocks noChangeArrowheads="1"/>
          </p:cNvSpPr>
          <p:nvPr/>
        </p:nvSpPr>
        <p:spPr bwMode="auto">
          <a:xfrm>
            <a:off x="556215" y="2285992"/>
            <a:ext cx="8528232" cy="1077218"/>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For a wave function of the variable x, The parity operator </a:t>
            </a:r>
          </a:p>
          <a:p>
            <a:pPr marL="0" marR="0" lvl="0" indent="0" algn="l" defTabSz="914400" rtl="0" eaLnBrk="0" fontAlgn="base" latinLnBrk="0" hangingPunct="0">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 defined as</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52232"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85852" y="3643314"/>
            <a:ext cx="6925500" cy="540000"/>
          </a:xfrm>
          <a:prstGeom prst="rect">
            <a:avLst/>
          </a:prstGeom>
        </p:spPr>
        <p:style>
          <a:lnRef idx="1">
            <a:schemeClr val="accent2"/>
          </a:lnRef>
          <a:fillRef idx="2">
            <a:schemeClr val="accent2"/>
          </a:fillRef>
          <a:effectRef idx="1">
            <a:schemeClr val="accent2"/>
          </a:effectRef>
          <a:fontRef idx="minor">
            <a:schemeClr val="dk1"/>
          </a:fontRef>
        </p:style>
      </p:pic>
      <p:sp>
        <p:nvSpPr>
          <p:cNvPr id="52234" name="Rectangle 10"/>
          <p:cNvSpPr>
            <a:spLocks noChangeArrowheads="1"/>
          </p:cNvSpPr>
          <p:nvPr/>
        </p:nvSpPr>
        <p:spPr bwMode="auto">
          <a:xfrm>
            <a:off x="0" y="8382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2236" name="Rectangle 12"/>
          <p:cNvSpPr>
            <a:spLocks noChangeArrowheads="1"/>
          </p:cNvSpPr>
          <p:nvPr/>
        </p:nvSpPr>
        <p:spPr bwMode="auto">
          <a:xfrm>
            <a:off x="571472" y="4714884"/>
            <a:ext cx="5981125" cy="52322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This means that when the </a:t>
            </a:r>
            <a:r>
              <a:rPr kumimoji="0" lang="en-US" sz="28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wavefunction</a:t>
            </a: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52235"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62730" y="4833950"/>
            <a:ext cx="609600" cy="381000"/>
          </a:xfrm>
          <a:prstGeom prst="rect">
            <a:avLst/>
          </a:prstGeom>
          <a:noFill/>
        </p:spPr>
      </p:pic>
      <p:sp>
        <p:nvSpPr>
          <p:cNvPr id="52237" name="Rectangle 13"/>
          <p:cNvSpPr>
            <a:spLocks noChangeArrowheads="1"/>
          </p:cNvSpPr>
          <p:nvPr/>
        </p:nvSpPr>
        <p:spPr bwMode="auto">
          <a:xfrm>
            <a:off x="642910" y="5214950"/>
            <a:ext cx="8406532" cy="52322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by the parity operator, it gets reflected in its co-ordinates.</a:t>
            </a:r>
            <a:endParaRPr kumimoji="0" 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Rectangle 16"/>
          <p:cNvSpPr/>
          <p:nvPr/>
        </p:nvSpPr>
        <p:spPr>
          <a:xfrm>
            <a:off x="7066187" y="4753285"/>
            <a:ext cx="1938351" cy="461665"/>
          </a:xfrm>
          <a:prstGeom prst="rect">
            <a:avLst/>
          </a:prstGeom>
        </p:spPr>
        <p:txBody>
          <a:bodyPr wrap="none">
            <a:spAutoFit/>
          </a:bodyPr>
          <a:lstStyle/>
          <a:p>
            <a:r>
              <a:rPr lang="en-US" sz="2400" dirty="0" smtClean="0">
                <a:latin typeface="Bookman Old Style" pitchFamily="18" charset="0"/>
                <a:ea typeface="Times New Roman" panose="02020603050405020304" pitchFamily="18" charset="0"/>
                <a:cs typeface="Times New Roman" panose="02020603050405020304" pitchFamily="18" charset="0"/>
              </a:rPr>
              <a:t>is operated </a:t>
            </a:r>
            <a:endParaRPr lang="en-US" sz="2400" dirty="0">
              <a:latin typeface="Bookman Old Style" pitchFamily="18" charset="0"/>
            </a:endParaRPr>
          </a:p>
        </p:txBody>
      </p:sp>
      <p:sp>
        <p:nvSpPr>
          <p:cNvPr id="15" name="TextBox 14"/>
          <p:cNvSpPr txBox="1"/>
          <p:nvPr/>
        </p:nvSpPr>
        <p:spPr>
          <a:xfrm>
            <a:off x="3264760" y="476888"/>
            <a:ext cx="2736000" cy="52322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Parity 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18</a:t>
            </a:fld>
            <a:endParaRPr lang="en-US"/>
          </a:p>
        </p:txBody>
      </p:sp>
      <p:sp>
        <p:nvSpPr>
          <p:cNvPr id="53249" name="Rectangle 1"/>
          <p:cNvSpPr>
            <a:spLocks noChangeArrowheads="1"/>
          </p:cNvSpPr>
          <p:nvPr/>
        </p:nvSpPr>
        <p:spPr bwMode="auto">
          <a:xfrm>
            <a:off x="428596" y="1142984"/>
            <a:ext cx="7226658" cy="52322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a:t>
            </a:r>
            <a:r>
              <a:rPr kumimoji="0" lang="en-US" sz="28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Eigenvalue</a:t>
            </a: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equation of the parity operator is</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3251" name="Rectangle 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5325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1857364"/>
            <a:ext cx="6817500" cy="540000"/>
          </a:xfrm>
          <a:prstGeom prst="rect">
            <a:avLst/>
          </a:prstGeom>
        </p:spPr>
        <p:style>
          <a:lnRef idx="1">
            <a:schemeClr val="accent2"/>
          </a:lnRef>
          <a:fillRef idx="2">
            <a:schemeClr val="accent2"/>
          </a:fillRef>
          <a:effectRef idx="1">
            <a:schemeClr val="accent2"/>
          </a:effectRef>
          <a:fontRef idx="minor">
            <a:schemeClr val="dk1"/>
          </a:fontRef>
        </p:style>
      </p:pic>
      <p:sp>
        <p:nvSpPr>
          <p:cNvPr id="53252" name="Rectangle 4"/>
          <p:cNvSpPr>
            <a:spLocks noChangeArrowheads="1"/>
          </p:cNvSpPr>
          <p:nvPr/>
        </p:nvSpPr>
        <p:spPr bwMode="auto">
          <a:xfrm>
            <a:off x="0" y="8382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3254" name="Rectangle 6"/>
          <p:cNvSpPr>
            <a:spLocks noChangeArrowheads="1"/>
          </p:cNvSpPr>
          <p:nvPr/>
        </p:nvSpPr>
        <p:spPr bwMode="auto">
          <a:xfrm>
            <a:off x="500034" y="2714620"/>
            <a:ext cx="5820824" cy="52322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Operating the above equation again by </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53253"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flipH="1">
            <a:off x="6072198" y="2857496"/>
            <a:ext cx="257178" cy="381000"/>
          </a:xfrm>
          <a:prstGeom prst="rect">
            <a:avLst/>
          </a:prstGeom>
          <a:noFill/>
        </p:spPr>
      </p:pic>
      <p:sp>
        <p:nvSpPr>
          <p:cNvPr id="53255" name="Rectangle 7"/>
          <p:cNvSpPr>
            <a:spLocks noChangeArrowheads="1"/>
          </p:cNvSpPr>
          <p:nvPr/>
        </p:nvSpPr>
        <p:spPr bwMode="auto">
          <a:xfrm>
            <a:off x="0" y="3810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53257"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43042" y="3357562"/>
            <a:ext cx="2390775" cy="381000"/>
          </a:xfrm>
          <a:prstGeom prst="rect">
            <a:avLst/>
          </a:prstGeom>
        </p:spPr>
        <p:style>
          <a:lnRef idx="1">
            <a:schemeClr val="dk1"/>
          </a:lnRef>
          <a:fillRef idx="2">
            <a:schemeClr val="dk1"/>
          </a:fillRef>
          <a:effectRef idx="1">
            <a:schemeClr val="dk1"/>
          </a:effectRef>
          <a:fontRef idx="minor">
            <a:schemeClr val="dk1"/>
          </a:fontRef>
        </p:style>
      </p:pic>
      <p:sp>
        <p:nvSpPr>
          <p:cNvPr id="53258" name="Rectangle 10"/>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53259" name="Rectangle 11"/>
          <p:cNvSpPr>
            <a:spLocks noChangeArrowheads="1"/>
          </p:cNvSpPr>
          <p:nvPr/>
        </p:nvSpPr>
        <p:spPr bwMode="auto">
          <a:xfrm>
            <a:off x="0" y="8382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3260" name="Rectangle 12"/>
          <p:cNvSpPr>
            <a:spLocks noChangeArrowheads="1"/>
          </p:cNvSpPr>
          <p:nvPr/>
        </p:nvSpPr>
        <p:spPr bwMode="auto">
          <a:xfrm>
            <a:off x="0" y="12192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3261" name="Rectangle 13"/>
          <p:cNvSpPr>
            <a:spLocks noChangeArrowheads="1"/>
          </p:cNvSpPr>
          <p:nvPr/>
        </p:nvSpPr>
        <p:spPr bwMode="auto">
          <a:xfrm>
            <a:off x="513214" y="4357694"/>
            <a:ext cx="8130752" cy="52322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This means that is the parity operator is operated twice </a:t>
            </a: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53263" name="Picture 1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85918" y="5143512"/>
            <a:ext cx="4057200" cy="504000"/>
          </a:xfrm>
          <a:prstGeom prst="rect">
            <a:avLst/>
          </a:prstGeom>
        </p:spPr>
        <p:style>
          <a:lnRef idx="1">
            <a:schemeClr val="dk1"/>
          </a:lnRef>
          <a:fillRef idx="2">
            <a:schemeClr val="dk1"/>
          </a:fillRef>
          <a:effectRef idx="1">
            <a:schemeClr val="dk1"/>
          </a:effectRef>
          <a:fontRef idx="minor">
            <a:schemeClr val="dk1"/>
          </a:fontRef>
        </p:style>
      </p:pic>
      <p:pic>
        <p:nvPicPr>
          <p:cNvPr id="53262" name="Picture 1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605842" y="6032834"/>
            <a:ext cx="2609100" cy="468000"/>
          </a:xfrm>
          <a:prstGeom prst="rect">
            <a:avLst/>
          </a:prstGeom>
        </p:spPr>
        <p:style>
          <a:lnRef idx="1">
            <a:schemeClr val="dk1"/>
          </a:lnRef>
          <a:fillRef idx="2">
            <a:schemeClr val="dk1"/>
          </a:fillRef>
          <a:effectRef idx="1">
            <a:schemeClr val="dk1"/>
          </a:effectRef>
          <a:fontRef idx="minor">
            <a:schemeClr val="dk1"/>
          </a:fontRef>
        </p:style>
      </p:pic>
      <p:sp>
        <p:nvSpPr>
          <p:cNvPr id="53264" name="Rectangle 1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53265" name="Rectangle 17"/>
          <p:cNvSpPr>
            <a:spLocks noChangeArrowheads="1"/>
          </p:cNvSpPr>
          <p:nvPr/>
        </p:nvSpPr>
        <p:spPr bwMode="auto">
          <a:xfrm>
            <a:off x="785786" y="5572140"/>
            <a:ext cx="1045479" cy="43088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Hence, </a:t>
            </a: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53266" name="Rectangle 18"/>
          <p:cNvSpPr>
            <a:spLocks noChangeArrowheads="1"/>
          </p:cNvSpPr>
          <p:nvPr/>
        </p:nvSpPr>
        <p:spPr bwMode="auto">
          <a:xfrm>
            <a:off x="0" y="12192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3" name="TextBox 22"/>
          <p:cNvSpPr txBox="1"/>
          <p:nvPr/>
        </p:nvSpPr>
        <p:spPr>
          <a:xfrm>
            <a:off x="2438400" y="265093"/>
            <a:ext cx="4464000" cy="61200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err="1"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Eigenvalue</a:t>
            </a: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of parity operator  </a:t>
            </a:r>
          </a:p>
        </p:txBody>
      </p:sp>
      <p:pic>
        <p:nvPicPr>
          <p:cNvPr id="24" name="Picture 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304462" y="3922155"/>
            <a:ext cx="6768000" cy="506977"/>
          </a:xfrm>
          <a:prstGeom prst="rect">
            <a:avLst/>
          </a:prstGeom>
        </p:spPr>
        <p:style>
          <a:lnRef idx="1">
            <a:schemeClr val="accent2"/>
          </a:lnRef>
          <a:fillRef idx="2">
            <a:schemeClr val="accent2"/>
          </a:fillRef>
          <a:effectRef idx="1">
            <a:schemeClr val="accent2"/>
          </a:effectRef>
          <a:fontRef idx="minor">
            <a:schemeClr val="dk1"/>
          </a:fontRef>
        </p:style>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19</a:t>
            </a:fld>
            <a:endParaRPr lang="en-US"/>
          </a:p>
        </p:txBody>
      </p:sp>
      <p:sp>
        <p:nvSpPr>
          <p:cNvPr id="54273" name="Rectangle 1"/>
          <p:cNvSpPr>
            <a:spLocks noChangeArrowheads="1"/>
          </p:cNvSpPr>
          <p:nvPr/>
        </p:nvSpPr>
        <p:spPr bwMode="auto">
          <a:xfrm>
            <a:off x="350894" y="252691"/>
            <a:ext cx="8725466"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kumimoji="0" lang="en-US" sz="24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Eigenvalues</a:t>
            </a:r>
            <a:r>
              <a:rPr kumimoji="0" 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are +1 and -1.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F</a:t>
            </a:r>
            <a:r>
              <a:rPr kumimoji="0" 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rom the equations 1 and 2</a:t>
            </a:r>
            <a:endPar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5427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2976" y="1817992"/>
            <a:ext cx="7090200" cy="468000"/>
          </a:xfrm>
          <a:prstGeom prst="rect">
            <a:avLst/>
          </a:prstGeom>
        </p:spPr>
        <p:style>
          <a:lnRef idx="1">
            <a:schemeClr val="accent2"/>
          </a:lnRef>
          <a:fillRef idx="2">
            <a:schemeClr val="accent2"/>
          </a:fillRef>
          <a:effectRef idx="1">
            <a:schemeClr val="accent2"/>
          </a:effectRef>
          <a:fontRef idx="minor">
            <a:schemeClr val="dk1"/>
          </a:fontRef>
        </p:style>
      </p:pic>
      <p:pic>
        <p:nvPicPr>
          <p:cNvPr id="542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2976" y="3211314"/>
            <a:ext cx="3067200" cy="432000"/>
          </a:xfrm>
          <a:prstGeom prst="rect">
            <a:avLst/>
          </a:prstGeom>
        </p:spPr>
        <p:style>
          <a:lnRef idx="1">
            <a:schemeClr val="accent2"/>
          </a:lnRef>
          <a:fillRef idx="2">
            <a:schemeClr val="accent2"/>
          </a:fillRef>
          <a:effectRef idx="1">
            <a:schemeClr val="accent2"/>
          </a:effectRef>
          <a:fontRef idx="minor">
            <a:schemeClr val="dk1"/>
          </a:fontRef>
        </p:style>
      </p:pic>
      <p:sp>
        <p:nvSpPr>
          <p:cNvPr id="54279" name="Rectangle 7"/>
          <p:cNvSpPr>
            <a:spLocks noChangeArrowheads="1"/>
          </p:cNvSpPr>
          <p:nvPr/>
        </p:nvSpPr>
        <p:spPr bwMode="auto">
          <a:xfrm>
            <a:off x="0" y="12192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4280" name="Rectangle 8"/>
          <p:cNvSpPr>
            <a:spLocks noChangeArrowheads="1"/>
          </p:cNvSpPr>
          <p:nvPr/>
        </p:nvSpPr>
        <p:spPr bwMode="auto">
          <a:xfrm>
            <a:off x="0" y="16002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4282" name="Rectangle 10"/>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54281"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14810" y="3214686"/>
            <a:ext cx="4622400" cy="432000"/>
          </a:xfrm>
          <a:prstGeom prst="rect">
            <a:avLst/>
          </a:prstGeom>
        </p:spPr>
        <p:style>
          <a:lnRef idx="1">
            <a:schemeClr val="accent2"/>
          </a:lnRef>
          <a:fillRef idx="2">
            <a:schemeClr val="accent2"/>
          </a:fillRef>
          <a:effectRef idx="1">
            <a:schemeClr val="accent2"/>
          </a:effectRef>
          <a:fontRef idx="minor">
            <a:schemeClr val="dk1"/>
          </a:fontRef>
        </p:style>
      </p:pic>
      <p:sp>
        <p:nvSpPr>
          <p:cNvPr id="14" name="Rectangle 13"/>
          <p:cNvSpPr/>
          <p:nvPr/>
        </p:nvSpPr>
        <p:spPr>
          <a:xfrm>
            <a:off x="500034" y="1071546"/>
            <a:ext cx="4315605" cy="461665"/>
          </a:xfrm>
          <a:prstGeom prst="rect">
            <a:avLst/>
          </a:prstGeom>
        </p:spPr>
        <p:txBody>
          <a:bodyPr wrap="none">
            <a:spAutoFit/>
          </a:bodyPr>
          <a:lstStyle/>
          <a:p>
            <a:pPr lvl="0" fontAlgn="base">
              <a:spcBef>
                <a:spcPct val="0"/>
              </a:spcBef>
              <a:spcAft>
                <a:spcPct val="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If λ =1, the wave function is even</a:t>
            </a:r>
            <a:endParaRPr lang="en-US" sz="800" dirty="0" smtClean="0">
              <a:latin typeface="Times New Roman" panose="02020603050405020304" pitchFamily="18" charset="0"/>
              <a:cs typeface="Times New Roman" panose="02020603050405020304" pitchFamily="18" charset="0"/>
            </a:endParaRPr>
          </a:p>
        </p:txBody>
      </p:sp>
      <p:sp>
        <p:nvSpPr>
          <p:cNvPr id="15" name="Rectangle 14"/>
          <p:cNvSpPr/>
          <p:nvPr/>
        </p:nvSpPr>
        <p:spPr>
          <a:xfrm>
            <a:off x="642910" y="2428868"/>
            <a:ext cx="4572000" cy="738664"/>
          </a:xfrm>
          <a:prstGeom prst="rect">
            <a:avLst/>
          </a:prstGeom>
        </p:spPr>
        <p:txBody>
          <a:bodyPr>
            <a:spAutoFit/>
          </a:bodyPr>
          <a:lstStyle/>
          <a:p>
            <a:pPr lvl="0" fontAlgn="base">
              <a:spcBef>
                <a:spcPct val="0"/>
              </a:spcBef>
              <a:spcAft>
                <a:spcPct val="0"/>
              </a:spcAft>
            </a:pP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If λ = -1, the wave function is add</a:t>
            </a:r>
            <a:endParaRPr lang="en-US" sz="800" dirty="0" smtClean="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dirty="0" smtClean="0">
              <a:latin typeface="Times New Roman" panose="02020603050405020304" pitchFamily="18" charset="0"/>
              <a:cs typeface="Times New Roman" panose="02020603050405020304" pitchFamily="18" charset="0"/>
            </a:endParaRPr>
          </a:p>
        </p:txBody>
      </p:sp>
      <p:sp>
        <p:nvSpPr>
          <p:cNvPr id="54283" name="Rectangle 11"/>
          <p:cNvSpPr>
            <a:spLocks noChangeArrowheads="1"/>
          </p:cNvSpPr>
          <p:nvPr/>
        </p:nvSpPr>
        <p:spPr bwMode="auto">
          <a:xfrm>
            <a:off x="714348" y="3883887"/>
            <a:ext cx="6716903"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Bosans</a:t>
            </a:r>
            <a:r>
              <a:rPr kumimoji="0" 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are described by symmetric wave function.</a:t>
            </a:r>
            <a:endParaRPr kumimoji="0" lang="en-US" sz="9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Fermions are described by symmetric wave function.</a:t>
            </a:r>
            <a:endPar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2</a:t>
            </a:fld>
            <a:endParaRPr kumimoji="0" lang="en-US"/>
          </a:p>
        </p:txBody>
      </p:sp>
      <p:sp>
        <p:nvSpPr>
          <p:cNvPr id="7" name="TextBox 6"/>
          <p:cNvSpPr txBox="1"/>
          <p:nvPr/>
        </p:nvSpPr>
        <p:spPr>
          <a:xfrm>
            <a:off x="2646168" y="467380"/>
            <a:ext cx="4497600" cy="52322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ctr"/>
            <a:r>
              <a:rPr lang="en-IN"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WHAT IS AN </a:t>
            </a: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OPERATOR</a:t>
            </a:r>
            <a:r>
              <a:rPr lang="en-IN"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sp>
        <p:nvSpPr>
          <p:cNvPr id="8" name="TextBox 7"/>
          <p:cNvSpPr txBox="1"/>
          <p:nvPr/>
        </p:nvSpPr>
        <p:spPr>
          <a:xfrm>
            <a:off x="609600" y="1371600"/>
            <a:ext cx="8153400" cy="16605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 typeface="Wingdings" panose="05000000000000000000" pitchFamily="2" charset="2"/>
              <a:buChar char="v"/>
            </a:pPr>
            <a:r>
              <a:rPr lang="en-IN" sz="2800" dirty="0" smtClean="0">
                <a:latin typeface="Times New Roman" panose="02020603050405020304" pitchFamily="18" charset="0"/>
                <a:ea typeface="Times New Roman" panose="02020603050405020304" pitchFamily="18" charset="0"/>
              </a:rPr>
              <a:t>Operator is a mathematical quantity when it operates on one function, it charges the function into another one and some times leave the function unaffected.   </a:t>
            </a:r>
          </a:p>
          <a:p>
            <a:endParaRPr lang="en-US" dirty="0"/>
          </a:p>
        </p:txBody>
      </p:sp>
      <p:sp>
        <p:nvSpPr>
          <p:cNvPr id="10" name="Rectangle 9"/>
          <p:cNvSpPr/>
          <p:nvPr/>
        </p:nvSpPr>
        <p:spPr>
          <a:xfrm>
            <a:off x="609600" y="3571876"/>
            <a:ext cx="8153400" cy="1383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buFont typeface="Wingdings" panose="05000000000000000000" pitchFamily="2" charset="2"/>
              <a:buChar char="v"/>
            </a:pPr>
            <a:r>
              <a:rPr lang="en-IN" sz="2800" dirty="0" smtClean="0">
                <a:latin typeface="Times New Roman" panose="02020603050405020304" pitchFamily="18" charset="0"/>
                <a:ea typeface="Times New Roman" panose="02020603050405020304" pitchFamily="18" charset="0"/>
              </a:rPr>
              <a:t>Examples of operators are addition, subtraction, multiplication, division, differentiation, integration, operations of grad, div, curl etc.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20</a:t>
            </a:fld>
            <a:endParaRPr lang="en-US"/>
          </a:p>
        </p:txBody>
      </p:sp>
      <p:pic>
        <p:nvPicPr>
          <p:cNvPr id="5529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1472" y="1214422"/>
            <a:ext cx="7858180" cy="400050"/>
          </a:xfrm>
          <a:prstGeom prst="rect">
            <a:avLst/>
          </a:prstGeom>
          <a:noFill/>
        </p:spPr>
      </p:pic>
      <p:pic>
        <p:nvPicPr>
          <p:cNvPr id="552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90535" y="1690678"/>
            <a:ext cx="1838325" cy="381000"/>
          </a:xfrm>
          <a:prstGeom prst="rect">
            <a:avLst/>
          </a:prstGeom>
          <a:noFill/>
        </p:spPr>
      </p:pic>
      <p:sp>
        <p:nvSpPr>
          <p:cNvPr id="55299" name="Rectangle 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55300" name="Rectangle 4"/>
          <p:cNvSpPr>
            <a:spLocks noChangeArrowheads="1"/>
          </p:cNvSpPr>
          <p:nvPr/>
        </p:nvSpPr>
        <p:spPr bwMode="auto">
          <a:xfrm>
            <a:off x="0" y="857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5301" name="Rectangle 5"/>
          <p:cNvSpPr>
            <a:spLocks noChangeArrowheads="1"/>
          </p:cNvSpPr>
          <p:nvPr/>
        </p:nvSpPr>
        <p:spPr bwMode="auto">
          <a:xfrm>
            <a:off x="0" y="1238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Latha"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55310" name="Picture 1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4348" y="3886206"/>
            <a:ext cx="7715304" cy="400050"/>
          </a:xfrm>
          <a:prstGeom prst="rect">
            <a:avLst/>
          </a:prstGeom>
          <a:noFill/>
        </p:spPr>
      </p:pic>
      <p:pic>
        <p:nvPicPr>
          <p:cNvPr id="55309"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85786" y="4405322"/>
            <a:ext cx="1381125" cy="381000"/>
          </a:xfrm>
          <a:prstGeom prst="rect">
            <a:avLst/>
          </a:prstGeom>
          <a:noFill/>
        </p:spPr>
      </p:pic>
      <p:sp>
        <p:nvSpPr>
          <p:cNvPr id="55312" name="Rectangle 16"/>
          <p:cNvSpPr>
            <a:spLocks noChangeArrowheads="1"/>
          </p:cNvSpPr>
          <p:nvPr/>
        </p:nvSpPr>
        <p:spPr bwMode="auto">
          <a:xfrm>
            <a:off x="0" y="857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5313" name="Rectangle 17"/>
          <p:cNvSpPr>
            <a:spLocks noChangeArrowheads="1"/>
          </p:cNvSpPr>
          <p:nvPr/>
        </p:nvSpPr>
        <p:spPr bwMode="auto">
          <a:xfrm>
            <a:off x="0" y="1238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5314" name="Rectangle 18"/>
          <p:cNvSpPr>
            <a:spLocks noChangeArrowheads="1"/>
          </p:cNvSpPr>
          <p:nvPr/>
        </p:nvSpPr>
        <p:spPr bwMode="auto">
          <a:xfrm>
            <a:off x="857224" y="5214950"/>
            <a:ext cx="3457673" cy="83099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ie</a:t>
            </a:r>
            <a:endParaRPr kumimoji="0" lang="en-US" sz="9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AB + BA =0</a:t>
            </a:r>
            <a:endParaRPr kumimoji="0" 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9" name="TextBox 18"/>
          <p:cNvSpPr txBox="1"/>
          <p:nvPr/>
        </p:nvSpPr>
        <p:spPr>
          <a:xfrm>
            <a:off x="2743200" y="381000"/>
            <a:ext cx="3886200" cy="52322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Commuting 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sp>
        <p:nvSpPr>
          <p:cNvPr id="20" name="TextBox 19"/>
          <p:cNvSpPr txBox="1"/>
          <p:nvPr/>
        </p:nvSpPr>
        <p:spPr>
          <a:xfrm>
            <a:off x="2819400" y="3362980"/>
            <a:ext cx="3886200" cy="52322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Anti commuting 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p>
        </p:txBody>
      </p:sp>
      <p:sp>
        <p:nvSpPr>
          <p:cNvPr id="17" name="Rectangle 7"/>
          <p:cNvSpPr>
            <a:spLocks noChangeArrowheads="1"/>
          </p:cNvSpPr>
          <p:nvPr/>
        </p:nvSpPr>
        <p:spPr bwMode="auto">
          <a:xfrm>
            <a:off x="2714612" y="2285992"/>
            <a:ext cx="1980029"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Bookman Old Style" pitchFamily="18" charset="0"/>
                <a:ea typeface="Times New Roman" pitchFamily="18" charset="0"/>
                <a:cs typeface="Latha" pitchFamily="34" charset="0"/>
              </a:rPr>
              <a:t>AB – BA = 0</a:t>
            </a:r>
            <a:endParaRPr kumimoji="0" lang="en-US" sz="9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Bookman Old Style" pitchFamily="18" charset="0"/>
                <a:ea typeface="Times New Roman" pitchFamily="18" charset="0"/>
                <a:cs typeface="Latha" pitchFamily="34" charset="0"/>
              </a:rPr>
              <a:t>  [A, B] = 0</a:t>
            </a:r>
            <a:endParaRPr kumimoji="0" lang="en-US" sz="2000" b="0" i="0" u="none" strike="noStrike" cap="none" normalizeH="0" baseline="0" dirty="0" smtClean="0">
              <a:ln>
                <a:noFill/>
              </a:ln>
              <a:solidFill>
                <a:schemeClr val="tx1"/>
              </a:solidFill>
              <a:effectLst/>
              <a:latin typeface="Bookman Old Style" pitchFamily="18" charset="0"/>
              <a:cs typeface="Arial" pitchFamily="34" charset="0"/>
            </a:endParaRPr>
          </a:p>
        </p:txBody>
      </p:sp>
      <p:sp>
        <p:nvSpPr>
          <p:cNvPr id="18" name="TextBox 17"/>
          <p:cNvSpPr txBox="1"/>
          <p:nvPr/>
        </p:nvSpPr>
        <p:spPr>
          <a:xfrm>
            <a:off x="609600" y="2209800"/>
            <a:ext cx="1362874" cy="400110"/>
          </a:xfrm>
          <a:prstGeom prst="rect">
            <a:avLst/>
          </a:prstGeom>
          <a:noFill/>
        </p:spPr>
        <p:txBody>
          <a:bodyPr wrap="none" rtlCol="0">
            <a:spAutoFit/>
          </a:bodyPr>
          <a:lstStyle/>
          <a:p>
            <a:r>
              <a:rPr lang="en-IN" sz="2000" dirty="0" smtClean="0">
                <a:latin typeface="Bookman Old Style" pitchFamily="18" charset="0"/>
              </a:rPr>
              <a:t>Therefore</a:t>
            </a:r>
            <a:endParaRPr lang="en-US" sz="2000" dirty="0">
              <a:latin typeface="Bookman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21</a:t>
            </a:fld>
            <a:endParaRPr kumimoji="0" lang="en-US"/>
          </a:p>
        </p:txBody>
      </p:sp>
      <p:sp>
        <p:nvSpPr>
          <p:cNvPr id="87049" name="Rectangle 9"/>
          <p:cNvSpPr>
            <a:spLocks noChangeArrowheads="1"/>
          </p:cNvSpPr>
          <p:nvPr/>
        </p:nvSpPr>
        <p:spPr bwMode="auto">
          <a:xfrm>
            <a:off x="469937" y="997849"/>
            <a:ext cx="6530955" cy="430887"/>
          </a:xfrm>
          <a:prstGeom prst="rect">
            <a:avLst/>
          </a:prstGeom>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 operator is said to be linear if it satisfies the relation </a:t>
            </a: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87050" name="Picture 1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47800" y="1743066"/>
            <a:ext cx="5553075" cy="400050"/>
          </a:xfrm>
          <a:prstGeom prst="rect">
            <a:avLst/>
          </a:prstGeom>
        </p:spPr>
        <p:style>
          <a:lnRef idx="1">
            <a:schemeClr val="accent1"/>
          </a:lnRef>
          <a:fillRef idx="2">
            <a:schemeClr val="accent1"/>
          </a:fillRef>
          <a:effectRef idx="1">
            <a:schemeClr val="accent1"/>
          </a:effectRef>
          <a:fontRef idx="minor">
            <a:schemeClr val="dk1"/>
          </a:fontRef>
        </p:style>
      </p:pic>
      <p:sp>
        <p:nvSpPr>
          <p:cNvPr id="87052" name="Rectangle 12"/>
          <p:cNvSpPr>
            <a:spLocks noChangeArrowheads="1"/>
          </p:cNvSpPr>
          <p:nvPr/>
        </p:nvSpPr>
        <p:spPr bwMode="auto">
          <a:xfrm>
            <a:off x="0" y="857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7053" name="Rectangle 13"/>
          <p:cNvSpPr>
            <a:spLocks noChangeArrowheads="1"/>
          </p:cNvSpPr>
          <p:nvPr/>
        </p:nvSpPr>
        <p:spPr bwMode="auto">
          <a:xfrm>
            <a:off x="500034" y="2640923"/>
            <a:ext cx="3661580" cy="430887"/>
          </a:xfrm>
          <a:prstGeom prst="rect">
            <a:avLst/>
          </a:prstGeom>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where C</a:t>
            </a:r>
            <a:r>
              <a:rPr kumimoji="0" lang="en-US" sz="2200" b="0" i="0" u="none" strike="noStrike" cap="none" normalizeH="0" baseline="-3000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and C</a:t>
            </a:r>
            <a:r>
              <a:rPr kumimoji="0" lang="en-US" sz="2200" b="0" i="0" u="none" strike="noStrike" cap="none" normalizeH="0" baseline="-3000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are constants.</a:t>
            </a: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87055" name="Picture 1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48018" y="4386272"/>
            <a:ext cx="2209800" cy="400050"/>
          </a:xfrm>
          <a:prstGeom prst="rect">
            <a:avLst/>
          </a:prstGeom>
        </p:spPr>
        <p:style>
          <a:lnRef idx="1">
            <a:schemeClr val="accent3"/>
          </a:lnRef>
          <a:fillRef idx="2">
            <a:schemeClr val="accent3"/>
          </a:fillRef>
          <a:effectRef idx="1">
            <a:schemeClr val="accent3"/>
          </a:effectRef>
          <a:fontRef idx="minor">
            <a:schemeClr val="dk1"/>
          </a:fontRef>
        </p:style>
      </p:pic>
      <p:pic>
        <p:nvPicPr>
          <p:cNvPr id="87054" name="Picture 1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57604" y="5834082"/>
            <a:ext cx="1485900" cy="381000"/>
          </a:xfrm>
          <a:prstGeom prst="rect">
            <a:avLst/>
          </a:prstGeom>
        </p:spPr>
        <p:style>
          <a:lnRef idx="1">
            <a:schemeClr val="accent3"/>
          </a:lnRef>
          <a:fillRef idx="2">
            <a:schemeClr val="accent3"/>
          </a:fillRef>
          <a:effectRef idx="1">
            <a:schemeClr val="accent3"/>
          </a:effectRef>
          <a:fontRef idx="minor">
            <a:schemeClr val="dk1"/>
          </a:fontRef>
        </p:style>
      </p:pic>
      <p:sp>
        <p:nvSpPr>
          <p:cNvPr id="87056" name="Rectangle 16"/>
          <p:cNvSpPr>
            <a:spLocks noChangeArrowheads="1"/>
          </p:cNvSpPr>
          <p:nvPr/>
        </p:nvSpPr>
        <p:spPr bwMode="auto">
          <a:xfrm>
            <a:off x="471510" y="3571876"/>
            <a:ext cx="6804000" cy="504000"/>
          </a:xfrm>
          <a:prstGeom prst="rect">
            <a:avLst/>
          </a:prstGeom>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a:t>
            </a:r>
            <a:r>
              <a:rPr kumimoji="0" 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inverse operator A</a:t>
            </a:r>
            <a:r>
              <a:rPr kumimoji="0" lang="en-US" sz="2200" b="0" i="0" u="none" strike="noStrike" cap="none" normalizeH="0" baseline="3000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r>
              <a:rPr kumimoji="0" lang="en-US" sz="2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is defined by the relation </a:t>
            </a: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7057" name="Rectangle 17"/>
          <p:cNvSpPr>
            <a:spLocks noChangeArrowheads="1"/>
          </p:cNvSpPr>
          <p:nvPr/>
        </p:nvSpPr>
        <p:spPr bwMode="auto">
          <a:xfrm>
            <a:off x="500034" y="5104140"/>
            <a:ext cx="4564070" cy="396000"/>
          </a:xfrm>
          <a:prstGeom prst="rect">
            <a:avLst/>
          </a:prstGeom>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 </a:t>
            </a:r>
            <a:r>
              <a:rPr kumimoji="0" lang="en-US" sz="2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operator commutes with its inverse</a:t>
            </a:r>
            <a:endParaRPr kumimoji="0" lang="en-US" sz="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7058" name="Rectangle 18"/>
          <p:cNvSpPr>
            <a:spLocks noChangeArrowheads="1"/>
          </p:cNvSpPr>
          <p:nvPr/>
        </p:nvSpPr>
        <p:spPr bwMode="auto">
          <a:xfrm>
            <a:off x="0" y="12382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 name="TextBox 14"/>
          <p:cNvSpPr txBox="1"/>
          <p:nvPr/>
        </p:nvSpPr>
        <p:spPr>
          <a:xfrm>
            <a:off x="3143240" y="262574"/>
            <a:ext cx="2844000" cy="52322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Linear</a:t>
            </a:r>
            <a:r>
              <a:rPr lang="en-US" sz="2200" b="1" dirty="0" smtClean="0">
                <a:solidFill>
                  <a:prstClr val="black"/>
                </a:solidFill>
                <a:latin typeface="Bookman Old Style" panose="02050604050505020204" pitchFamily="18" charset="0"/>
                <a:ea typeface="Times New Roman" panose="02020603050405020304" pitchFamily="18" charset="0"/>
                <a:cs typeface="Latha" panose="020B0604020202020204" pitchFamily="34" charset="0"/>
              </a:rPr>
              <a:t> </a:t>
            </a: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operator</a:t>
            </a:r>
            <a:r>
              <a:rPr lang="en-US"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 </a:t>
            </a:r>
            <a:endParaRPr lang="en-US"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22</a:t>
            </a:fld>
            <a:endParaRPr lang="en-US"/>
          </a:p>
        </p:txBody>
      </p:sp>
      <p:pic>
        <p:nvPicPr>
          <p:cNvPr id="45082" name="Picture 2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1357298"/>
            <a:ext cx="1447800" cy="495300"/>
          </a:xfrm>
          <a:prstGeom prst="rect">
            <a:avLst/>
          </a:prstGeom>
        </p:spPr>
        <p:style>
          <a:lnRef idx="1">
            <a:schemeClr val="accent2"/>
          </a:lnRef>
          <a:fillRef idx="2">
            <a:schemeClr val="accent2"/>
          </a:fillRef>
          <a:effectRef idx="1">
            <a:schemeClr val="accent2"/>
          </a:effectRef>
          <a:fontRef idx="minor">
            <a:schemeClr val="dk1"/>
          </a:fontRef>
        </p:style>
      </p:pic>
      <p:pic>
        <p:nvPicPr>
          <p:cNvPr id="45081" name="Picture 2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8992" y="2071678"/>
            <a:ext cx="1495425" cy="495300"/>
          </a:xfrm>
          <a:prstGeom prst="rect">
            <a:avLst/>
          </a:prstGeom>
        </p:spPr>
        <p:style>
          <a:lnRef idx="1">
            <a:schemeClr val="accent2"/>
          </a:lnRef>
          <a:fillRef idx="2">
            <a:schemeClr val="accent2"/>
          </a:fillRef>
          <a:effectRef idx="1">
            <a:schemeClr val="accent2"/>
          </a:effectRef>
          <a:fontRef idx="minor">
            <a:schemeClr val="dk1"/>
          </a:fontRef>
        </p:style>
      </p:pic>
      <p:pic>
        <p:nvPicPr>
          <p:cNvPr id="45080" name="Picture 2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43240" y="2857496"/>
            <a:ext cx="2791386" cy="576000"/>
          </a:xfrm>
          <a:prstGeom prst="rect">
            <a:avLst/>
          </a:prstGeom>
        </p:spPr>
        <p:style>
          <a:lnRef idx="1">
            <a:schemeClr val="accent4"/>
          </a:lnRef>
          <a:fillRef idx="2">
            <a:schemeClr val="accent4"/>
          </a:fillRef>
          <a:effectRef idx="1">
            <a:schemeClr val="accent4"/>
          </a:effectRef>
          <a:fontRef idx="minor">
            <a:schemeClr val="dk1"/>
          </a:fontRef>
        </p:style>
      </p:pic>
      <p:pic>
        <p:nvPicPr>
          <p:cNvPr id="45079" name="Picture 2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00430" y="3548066"/>
            <a:ext cx="2340000" cy="468000"/>
          </a:xfrm>
          <a:prstGeom prst="rect">
            <a:avLst/>
          </a:prstGeom>
        </p:spPr>
        <p:style>
          <a:lnRef idx="1">
            <a:schemeClr val="accent5"/>
          </a:lnRef>
          <a:fillRef idx="2">
            <a:schemeClr val="accent5"/>
          </a:fillRef>
          <a:effectRef idx="1">
            <a:schemeClr val="accent5"/>
          </a:effectRef>
          <a:fontRef idx="minor">
            <a:schemeClr val="dk1"/>
          </a:fontRef>
        </p:style>
      </p:pic>
      <p:sp>
        <p:nvSpPr>
          <p:cNvPr id="45083" name="Rectangle 27"/>
          <p:cNvSpPr>
            <a:spLocks noChangeArrowheads="1"/>
          </p:cNvSpPr>
          <p:nvPr/>
        </p:nvSpPr>
        <p:spPr bwMode="auto">
          <a:xfrm>
            <a:off x="0" y="785794"/>
            <a:ext cx="4670702"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Consider the Pauli</a:t>
            </a:r>
            <a:r>
              <a:rPr kumimoji="0" lang="en-US" sz="2400" b="1" i="0" u="none" strike="noStrike" cap="none" normalizeH="0" baseline="0" dirty="0" smtClean="0">
                <a:ln>
                  <a:noFill/>
                </a:ln>
                <a:solidFill>
                  <a:schemeClr val="tx1"/>
                </a:solidFill>
                <a:effectLst/>
                <a:latin typeface="Calibri" panose="020F0502020204030204"/>
                <a:ea typeface="+mn-ea"/>
                <a:cs typeface="Times New Roman" panose="02020603050405020304" pitchFamily="18" charset="0"/>
              </a:rPr>
              <a:t>’</a:t>
            </a: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s spin operator</a:t>
            </a: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5084" name="Rectangle 28"/>
          <p:cNvSpPr>
            <a:spLocks noChangeArrowheads="1"/>
          </p:cNvSpPr>
          <p:nvPr/>
        </p:nvSpPr>
        <p:spPr bwMode="auto">
          <a:xfrm>
            <a:off x="0" y="9525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5086" name="Rectangle 30"/>
          <p:cNvSpPr>
            <a:spLocks noChangeArrowheads="1"/>
          </p:cNvSpPr>
          <p:nvPr/>
        </p:nvSpPr>
        <p:spPr bwMode="auto">
          <a:xfrm>
            <a:off x="0" y="28575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5098" name="Picture 4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85786" y="4619636"/>
            <a:ext cx="904875" cy="381000"/>
          </a:xfrm>
          <a:prstGeom prst="rect">
            <a:avLst/>
          </a:prstGeom>
          <a:noFill/>
        </p:spPr>
      </p:pic>
      <p:sp>
        <p:nvSpPr>
          <p:cNvPr id="45099" name="Rectangle 43"/>
          <p:cNvSpPr>
            <a:spLocks noChangeArrowheads="1"/>
          </p:cNvSpPr>
          <p:nvPr/>
        </p:nvSpPr>
        <p:spPr bwMode="auto">
          <a:xfrm>
            <a:off x="428596" y="4214818"/>
            <a:ext cx="5055166" cy="738664"/>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Conjugate transpose is called dagger.</a:t>
            </a: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If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9" name="Rectangle 44"/>
          <p:cNvSpPr>
            <a:spLocks noChangeArrowheads="1"/>
          </p:cNvSpPr>
          <p:nvPr/>
        </p:nvSpPr>
        <p:spPr bwMode="auto">
          <a:xfrm>
            <a:off x="216119" y="4929198"/>
            <a:ext cx="926857"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Then</a:t>
            </a: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50" name="Picture 4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076303" y="4986351"/>
            <a:ext cx="352425" cy="371475"/>
          </a:xfrm>
          <a:prstGeom prst="rect">
            <a:avLst/>
          </a:prstGeom>
          <a:noFill/>
        </p:spPr>
      </p:pic>
      <p:sp>
        <p:nvSpPr>
          <p:cNvPr id="51" name="Rectangle 50"/>
          <p:cNvSpPr/>
          <p:nvPr/>
        </p:nvSpPr>
        <p:spPr>
          <a:xfrm>
            <a:off x="1435304" y="4917056"/>
            <a:ext cx="2108269" cy="523220"/>
          </a:xfrm>
          <a:prstGeom prst="rect">
            <a:avLst/>
          </a:prstGeom>
        </p:spPr>
        <p:txBody>
          <a:bodyPr wrap="none">
            <a:spAutoFit/>
          </a:bodyPr>
          <a:lstStyle/>
          <a:p>
            <a:pPr lvl="0" fontAlgn="base">
              <a:spcBef>
                <a:spcPct val="0"/>
              </a:spcBef>
              <a:spcAft>
                <a:spcPct val="0"/>
              </a:spcAft>
            </a:pPr>
            <a:r>
              <a:rPr lang="en-US" sz="2800" b="1" dirty="0" smtClean="0">
                <a:latin typeface="Times New Roman" panose="02020603050405020304" pitchFamily="18" charset="0"/>
                <a:cs typeface="Times New Roman" panose="02020603050405020304" pitchFamily="18" charset="0"/>
              </a:rPr>
              <a:t>is </a:t>
            </a:r>
            <a:r>
              <a:rPr lang="en-US" sz="2800" b="1" dirty="0" err="1" smtClean="0">
                <a:latin typeface="Times New Roman" panose="02020603050405020304" pitchFamily="18" charset="0"/>
                <a:cs typeface="Times New Roman" panose="02020603050405020304" pitchFamily="18" charset="0"/>
              </a:rPr>
              <a:t>Hermitian</a:t>
            </a:r>
            <a:endParaRPr lang="en-US" sz="2800" dirty="0" smtClean="0">
              <a:latin typeface="Arial" panose="020B0604020202020204" pitchFamily="34" charset="0"/>
              <a:cs typeface="Arial" panose="020B0604020202020204" pitchFamily="34" charset="0"/>
            </a:endParaRPr>
          </a:p>
        </p:txBody>
      </p:sp>
      <p:sp>
        <p:nvSpPr>
          <p:cNvPr id="19" name="TextBox 18"/>
          <p:cNvSpPr txBox="1"/>
          <p:nvPr/>
        </p:nvSpPr>
        <p:spPr>
          <a:xfrm>
            <a:off x="3048000" y="152400"/>
            <a:ext cx="3429000" cy="584775"/>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lvl="0" fontAlgn="base">
              <a:spcBef>
                <a:spcPct val="0"/>
              </a:spcBef>
              <a:spcAft>
                <a:spcPct val="0"/>
              </a:spcAft>
            </a:pPr>
            <a:r>
              <a:rPr lang="en-US" altLang="en-US" sz="3200" dirty="0" err="1"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Hermitian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altLang="en-US" sz="32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operator</a:t>
            </a:r>
            <a:endPar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23</a:t>
            </a:fld>
            <a:endParaRPr lang="en-US"/>
          </a:p>
        </p:txBody>
      </p:sp>
      <p:pic>
        <p:nvPicPr>
          <p:cNvPr id="46087"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1643049"/>
            <a:ext cx="3697626" cy="720000"/>
          </a:xfrm>
          <a:prstGeom prst="rect">
            <a:avLst/>
          </a:prstGeom>
        </p:spPr>
        <p:style>
          <a:lnRef idx="1">
            <a:schemeClr val="accent2"/>
          </a:lnRef>
          <a:fillRef idx="2">
            <a:schemeClr val="accent2"/>
          </a:fillRef>
          <a:effectRef idx="1">
            <a:schemeClr val="accent2"/>
          </a:effectRef>
          <a:fontRef idx="minor">
            <a:schemeClr val="dk1"/>
          </a:fontRef>
        </p:style>
      </p:pic>
      <p:pic>
        <p:nvPicPr>
          <p:cNvPr id="46086"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488" y="2928934"/>
            <a:ext cx="3197250" cy="504000"/>
          </a:xfrm>
          <a:prstGeom prst="rect">
            <a:avLst/>
          </a:prstGeom>
        </p:spPr>
        <p:style>
          <a:lnRef idx="1">
            <a:schemeClr val="accent3"/>
          </a:lnRef>
          <a:fillRef idx="2">
            <a:schemeClr val="accent3"/>
          </a:fillRef>
          <a:effectRef idx="1">
            <a:schemeClr val="accent3"/>
          </a:effectRef>
          <a:fontRef idx="minor">
            <a:schemeClr val="dk1"/>
          </a:fontRef>
        </p:style>
      </p:pic>
      <p:sp>
        <p:nvSpPr>
          <p:cNvPr id="46088" name="Rectangle 8"/>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46089" name="Rectangle 9"/>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6090" name="Rectangle 10"/>
          <p:cNvSpPr>
            <a:spLocks noChangeArrowheads="1"/>
          </p:cNvSpPr>
          <p:nvPr/>
        </p:nvSpPr>
        <p:spPr bwMode="auto">
          <a:xfrm>
            <a:off x="0" y="1781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6092" name="Picture 1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3108" y="323831"/>
            <a:ext cx="180975" cy="390525"/>
          </a:xfrm>
          <a:prstGeom prst="rect">
            <a:avLst/>
          </a:prstGeom>
          <a:noFill/>
        </p:spPr>
      </p:pic>
      <p:pic>
        <p:nvPicPr>
          <p:cNvPr id="46091"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500694" y="285728"/>
            <a:ext cx="314325" cy="390525"/>
          </a:xfrm>
          <a:prstGeom prst="rect">
            <a:avLst/>
          </a:prstGeom>
          <a:noFill/>
        </p:spPr>
      </p:pic>
      <p:sp>
        <p:nvSpPr>
          <p:cNvPr id="46093" name="Rectangle 13"/>
          <p:cNvSpPr>
            <a:spLocks noChangeArrowheads="1"/>
          </p:cNvSpPr>
          <p:nvPr/>
        </p:nvSpPr>
        <p:spPr bwMode="auto">
          <a:xfrm>
            <a:off x="571472" y="21429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An operator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6094" name="Rectangle 14"/>
          <p:cNvSpPr>
            <a:spLocks noChangeArrowheads="1"/>
          </p:cNvSpPr>
          <p:nvPr/>
        </p:nvSpPr>
        <p:spPr bwMode="auto">
          <a:xfrm>
            <a:off x="2357422" y="21429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is said to be </a:t>
            </a:r>
            <a:r>
              <a:rPr kumimoji="0" lang="en-US" sz="2200" b="1"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r>
              <a:rPr kumimoji="0" lang="en-US" sz="22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if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6095" name="Rectangle 15"/>
          <p:cNvSpPr>
            <a:spLocks noChangeArrowheads="1"/>
          </p:cNvSpPr>
          <p:nvPr/>
        </p:nvSpPr>
        <p:spPr bwMode="auto">
          <a:xfrm>
            <a:off x="642910" y="249302"/>
            <a:ext cx="7929618" cy="76944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 and it should</a:t>
            </a:r>
            <a:r>
              <a:rPr kumimoji="0" lang="en-US" sz="2200" b="1" i="0" u="none" strike="noStrike" cap="none" normalizeH="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22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satisfy the following condition.</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24</a:t>
            </a:fld>
            <a:endParaRPr lang="en-US"/>
          </a:p>
        </p:txBody>
      </p:sp>
      <p:sp>
        <p:nvSpPr>
          <p:cNvPr id="38914" name="Rectangle 2"/>
          <p:cNvSpPr>
            <a:spLocks noChangeArrowheads="1"/>
          </p:cNvSpPr>
          <p:nvPr/>
        </p:nvSpPr>
        <p:spPr bwMode="auto">
          <a:xfrm>
            <a:off x="357158" y="0"/>
            <a:ext cx="2997231" cy="98488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4000" b="1" i="0" u="none" strike="noStrike" cap="none" normalizeH="0" baseline="-30000" dirty="0" smtClean="0">
                <a:ln>
                  <a:noFill/>
                </a:ln>
                <a:solidFill>
                  <a:srgbClr val="FF0000"/>
                </a:solidFill>
                <a:effectLst/>
                <a:latin typeface="Times New Roman" panose="02020603050405020304" pitchFamily="18" charset="0"/>
                <a:ea typeface="+mn-ea"/>
                <a:cs typeface="Times New Roman" panose="02020603050405020304" pitchFamily="18" charset="0"/>
              </a:rPr>
              <a:t>For any operator A</a:t>
            </a:r>
            <a:endParaRPr kumimoji="0" lang="en-US" sz="11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8915" name="Rectangle 3"/>
          <p:cNvSpPr>
            <a:spLocks noChangeArrowheads="1"/>
          </p:cNvSpPr>
          <p:nvPr/>
        </p:nvSpPr>
        <p:spPr bwMode="auto">
          <a:xfrm>
            <a:off x="428596" y="785794"/>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8920" name="Rectangle 8"/>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8921" name="Rectangle 9"/>
          <p:cNvSpPr>
            <a:spLocks noChangeArrowheads="1"/>
          </p:cNvSpPr>
          <p:nvPr/>
        </p:nvSpPr>
        <p:spPr bwMode="auto">
          <a:xfrm>
            <a:off x="45720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8922" name="Rectangle 10"/>
          <p:cNvSpPr>
            <a:spLocks noChangeArrowheads="1"/>
          </p:cNvSpPr>
          <p:nvPr/>
        </p:nvSpPr>
        <p:spPr bwMode="auto">
          <a:xfrm>
            <a:off x="457200" y="1524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8923" name="Rectangle 11"/>
          <p:cNvSpPr>
            <a:spLocks noChangeArrowheads="1"/>
          </p:cNvSpPr>
          <p:nvPr/>
        </p:nvSpPr>
        <p:spPr bwMode="auto">
          <a:xfrm>
            <a:off x="457200" y="2286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8925" name="Rectangle 1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38924"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61010" y="5639644"/>
            <a:ext cx="3039750" cy="504000"/>
          </a:xfrm>
          <a:prstGeom prst="rect">
            <a:avLst/>
          </a:prstGeom>
          <a:noFill/>
        </p:spPr>
      </p:pic>
      <p:sp>
        <p:nvSpPr>
          <p:cNvPr id="38926" name="Rectangle 14"/>
          <p:cNvSpPr>
            <a:spLocks noChangeArrowheads="1"/>
          </p:cNvSpPr>
          <p:nvPr/>
        </p:nvSpPr>
        <p:spPr bwMode="auto">
          <a:xfrm>
            <a:off x="45720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8927" name="Rectangle 15"/>
          <p:cNvSpPr>
            <a:spLocks noChangeArrowheads="1"/>
          </p:cNvSpPr>
          <p:nvPr/>
        </p:nvSpPr>
        <p:spPr bwMode="auto">
          <a:xfrm>
            <a:off x="428596" y="1428736"/>
            <a:ext cx="8200322" cy="646331"/>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pPr>
            <a:r>
              <a:rPr kumimoji="0" lang="en-US" sz="3600" b="1" i="0" u="none" strike="noStrike" cap="none" normalizeH="0" baseline="-30000" dirty="0" smtClean="0">
                <a:ln>
                  <a:noFill/>
                </a:ln>
                <a:solidFill>
                  <a:srgbClr val="006600"/>
                </a:solidFill>
                <a:effectLst/>
                <a:latin typeface="Times New Roman" panose="02020603050405020304" pitchFamily="18" charset="0"/>
                <a:ea typeface="+mn-ea"/>
                <a:cs typeface="Times New Roman" panose="02020603050405020304" pitchFamily="18" charset="0"/>
              </a:rPr>
              <a:t>(a) </a:t>
            </a:r>
            <a:r>
              <a:rPr kumimoji="0" lang="en-US" sz="3600" b="1" i="0" u="none" strike="noStrike" cap="none" normalizeH="0" baseline="-30000" dirty="0" err="1" smtClean="0">
                <a:ln>
                  <a:noFill/>
                </a:ln>
                <a:solidFill>
                  <a:srgbClr val="006600"/>
                </a:solidFill>
                <a:effectLst/>
                <a:latin typeface="Times New Roman" panose="02020603050405020304" pitchFamily="18" charset="0"/>
                <a:ea typeface="+mn-ea"/>
                <a:cs typeface="Times New Roman" panose="02020603050405020304" pitchFamily="18" charset="0"/>
              </a:rPr>
              <a:t>Hermitian</a:t>
            </a:r>
            <a:r>
              <a:rPr kumimoji="0" lang="en-US" sz="3600" b="1" i="0" u="none" strike="noStrike" cap="none" normalizeH="0" baseline="-30000" dirty="0" smtClean="0">
                <a:ln>
                  <a:noFill/>
                </a:ln>
                <a:solidFill>
                  <a:srgbClr val="006600"/>
                </a:solidFill>
                <a:effectLst/>
                <a:latin typeface="Times New Roman" panose="02020603050405020304" pitchFamily="18" charset="0"/>
                <a:ea typeface="+mn-ea"/>
                <a:cs typeface="Times New Roman" panose="02020603050405020304" pitchFamily="18" charset="0"/>
              </a:rPr>
              <a:t>, (b) anti </a:t>
            </a:r>
            <a:r>
              <a:rPr kumimoji="0" lang="en-US" sz="3600" b="1" i="0" u="none" strike="noStrike" cap="none" normalizeH="0" baseline="-30000" dirty="0" err="1" smtClean="0">
                <a:ln>
                  <a:noFill/>
                </a:ln>
                <a:solidFill>
                  <a:srgbClr val="006600"/>
                </a:solidFill>
                <a:effectLst/>
                <a:latin typeface="Times New Roman" panose="02020603050405020304" pitchFamily="18" charset="0"/>
                <a:ea typeface="+mn-ea"/>
                <a:cs typeface="Times New Roman" panose="02020603050405020304" pitchFamily="18" charset="0"/>
              </a:rPr>
              <a:t>Hermitian</a:t>
            </a:r>
            <a:r>
              <a:rPr kumimoji="0" lang="en-US" sz="3600" b="1" i="0" u="none" strike="noStrike" cap="none" normalizeH="0" baseline="-30000" dirty="0" smtClean="0">
                <a:ln>
                  <a:noFill/>
                </a:ln>
                <a:solidFill>
                  <a:srgbClr val="006600"/>
                </a:solidFill>
                <a:effectLst/>
                <a:latin typeface="Times New Roman" panose="02020603050405020304" pitchFamily="18" charset="0"/>
                <a:ea typeface="+mn-ea"/>
                <a:cs typeface="Times New Roman" panose="02020603050405020304" pitchFamily="18" charset="0"/>
              </a:rPr>
              <a:t>, (c) unitary, (d) orthogonal</a:t>
            </a:r>
            <a:endParaRPr kumimoji="0" lang="en-US" sz="3600" b="0" i="0" u="none" strike="noStrike" cap="none" normalizeH="0" baseline="0" dirty="0" smtClean="0">
              <a:ln>
                <a:noFill/>
              </a:ln>
              <a:solidFill>
                <a:srgbClr val="006600"/>
              </a:solidFill>
              <a:effectLst/>
              <a:latin typeface="Arial" panose="020B0604020202020204" pitchFamily="34" charset="0"/>
              <a:cs typeface="Arial" panose="020B0604020202020204" pitchFamily="34" charset="0"/>
            </a:endParaRPr>
          </a:p>
        </p:txBody>
      </p:sp>
      <p:pic>
        <p:nvPicPr>
          <p:cNvPr id="593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19400" y="2667000"/>
            <a:ext cx="3514725" cy="533400"/>
          </a:xfrm>
          <a:prstGeom prst="rect">
            <a:avLst/>
          </a:prstGeom>
        </p:spPr>
        <p:style>
          <a:lnRef idx="1">
            <a:schemeClr val="accent2"/>
          </a:lnRef>
          <a:fillRef idx="2">
            <a:schemeClr val="accent2"/>
          </a:fillRef>
          <a:effectRef idx="1">
            <a:schemeClr val="accent2"/>
          </a:effectRef>
          <a:fontRef idx="minor">
            <a:schemeClr val="dk1"/>
          </a:fontRef>
        </p:style>
      </p:pic>
      <p:pic>
        <p:nvPicPr>
          <p:cNvPr id="59394"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114800" y="3657600"/>
            <a:ext cx="2057400" cy="533400"/>
          </a:xfrm>
          <a:prstGeom prst="rect">
            <a:avLst/>
          </a:prstGeom>
        </p:spPr>
        <p:style>
          <a:lnRef idx="1">
            <a:schemeClr val="accent2"/>
          </a:lnRef>
          <a:fillRef idx="2">
            <a:schemeClr val="accent2"/>
          </a:fillRef>
          <a:effectRef idx="1">
            <a:schemeClr val="accent2"/>
          </a:effectRef>
          <a:fontRef idx="minor">
            <a:schemeClr val="dk1"/>
          </a:fontRef>
        </p:style>
      </p:pic>
      <p:pic>
        <p:nvPicPr>
          <p:cNvPr id="59393"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114800" y="4495800"/>
            <a:ext cx="2133600" cy="609600"/>
          </a:xfrm>
          <a:prstGeom prst="rect">
            <a:avLst/>
          </a:prstGeom>
        </p:spPr>
        <p:style>
          <a:lnRef idx="1">
            <a:schemeClr val="accent2"/>
          </a:lnRef>
          <a:fillRef idx="2">
            <a:schemeClr val="accent2"/>
          </a:fillRef>
          <a:effectRef idx="1">
            <a:schemeClr val="accent2"/>
          </a:effectRef>
          <a:fontRef idx="minor">
            <a:schemeClr val="dk1"/>
          </a:fontRef>
        </p:style>
      </p:pic>
      <p:sp>
        <p:nvSpPr>
          <p:cNvPr id="59396" name="Rectangle 4"/>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59398" name="Rectangle 6"/>
          <p:cNvSpPr>
            <a:spLocks noChangeArrowheads="1"/>
          </p:cNvSpPr>
          <p:nvPr/>
        </p:nvSpPr>
        <p:spPr bwMode="auto">
          <a:xfrm>
            <a:off x="457200" y="16764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9399" name="Rectangle 7"/>
          <p:cNvSpPr>
            <a:spLocks noChangeArrowheads="1"/>
          </p:cNvSpPr>
          <p:nvPr/>
        </p:nvSpPr>
        <p:spPr bwMode="auto">
          <a:xfrm>
            <a:off x="457200" y="24860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9401" name="Rectangle 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59400"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171825" y="990600"/>
            <a:ext cx="1628775" cy="4667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25</a:t>
            </a:fld>
            <a:endParaRPr kumimoji="0" lang="en-US"/>
          </a:p>
        </p:txBody>
      </p:sp>
      <p:sp>
        <p:nvSpPr>
          <p:cNvPr id="4" name="TextBox 3"/>
          <p:cNvSpPr txBox="1"/>
          <p:nvPr/>
        </p:nvSpPr>
        <p:spPr>
          <a:xfrm>
            <a:off x="680224" y="152400"/>
            <a:ext cx="7930376" cy="57600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en-US" sz="2800" dirty="0" smtClean="0">
                <a:latin typeface="Bookman Old Style" panose="02050604050505020204" pitchFamily="18" charset="0"/>
              </a:rPr>
              <a:t>Eigen values of </a:t>
            </a:r>
            <a:r>
              <a:rPr lang="en-US" sz="2800" dirty="0" err="1" smtClean="0">
                <a:latin typeface="Bookman Old Style" panose="02050604050505020204" pitchFamily="18" charset="0"/>
              </a:rPr>
              <a:t>Hermitian</a:t>
            </a:r>
            <a:r>
              <a:rPr lang="en-US" sz="2800" dirty="0" smtClean="0">
                <a:latin typeface="Bookman Old Style" panose="02050604050505020204" pitchFamily="18" charset="0"/>
              </a:rPr>
              <a:t> operators are real</a:t>
            </a:r>
          </a:p>
          <a:p>
            <a:endParaRPr lang="en-US" dirty="0"/>
          </a:p>
        </p:txBody>
      </p:sp>
      <p:sp>
        <p:nvSpPr>
          <p:cNvPr id="1025" name="Rectangle 1"/>
          <p:cNvSpPr>
            <a:spLocks noChangeArrowheads="1"/>
          </p:cNvSpPr>
          <p:nvPr/>
        </p:nvSpPr>
        <p:spPr bwMode="auto">
          <a:xfrm>
            <a:off x="304800" y="914400"/>
            <a:ext cx="3307316" cy="369332"/>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Consider the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Eigenvalue</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equation</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27" name="Rectangle 3"/>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028" name="Rectangle 4"/>
          <p:cNvSpPr>
            <a:spLocks noChangeArrowheads="1"/>
          </p:cNvSpPr>
          <p:nvPr/>
        </p:nvSpPr>
        <p:spPr bwMode="auto">
          <a:xfrm>
            <a:off x="304800" y="2209800"/>
            <a:ext cx="4687502" cy="369332"/>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Pre multiply equation 1 by </a:t>
            </a:r>
            <a:r>
              <a:rPr kumimoji="0" lang="en-US" sz="1800" i="0" u="none" strike="noStrike" cap="none" normalizeH="0" baseline="0" dirty="0" smtClean="0">
                <a:ln>
                  <a:noFill/>
                </a:ln>
                <a:solidFill>
                  <a:schemeClr val="tx1"/>
                </a:solidFill>
                <a:effectLst/>
                <a:latin typeface="Cambria Math" panose="02040503050406030204" pitchFamily="18" charset="0"/>
                <a:ea typeface="+mn-ea"/>
                <a:cs typeface="Times New Roman" panose="02020603050405020304" pitchFamily="18" charset="0"/>
              </a:rPr>
              <a:t>𝚿</a:t>
            </a:r>
            <a:r>
              <a:rPr kumimoji="0" lang="en-US" sz="1800" i="0" u="none" strike="noStrike" cap="none" normalizeH="0" baseline="30000" dirty="0" smtClean="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and than integrate</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30" name="Rectangle 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031" name="Rectangle 7"/>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2" name="Rectangle 8"/>
          <p:cNvSpPr>
            <a:spLocks noChangeArrowheads="1"/>
          </p:cNvSpPr>
          <p:nvPr/>
        </p:nvSpPr>
        <p:spPr bwMode="auto">
          <a:xfrm>
            <a:off x="332979" y="3505200"/>
            <a:ext cx="1800621" cy="369332"/>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If A is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34" name="Rectangle 10"/>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33"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15832" y="4072200"/>
            <a:ext cx="3522968" cy="576000"/>
          </a:xfrm>
          <a:prstGeom prst="rect">
            <a:avLst/>
          </a:prstGeom>
        </p:spPr>
        <p:style>
          <a:lnRef idx="1">
            <a:schemeClr val="accent2"/>
          </a:lnRef>
          <a:fillRef idx="2">
            <a:schemeClr val="accent2"/>
          </a:fillRef>
          <a:effectRef idx="1">
            <a:schemeClr val="accent2"/>
          </a:effectRef>
          <a:fontRef idx="minor">
            <a:schemeClr val="dk1"/>
          </a:fontRef>
        </p:style>
      </p:pic>
      <p:sp>
        <p:nvSpPr>
          <p:cNvPr id="1035" name="Rectangle 11"/>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038" name="Rectangle 14"/>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40" name="Rectangle 16"/>
          <p:cNvSpPr>
            <a:spLocks noChangeArrowheads="1"/>
          </p:cNvSpPr>
          <p:nvPr/>
        </p:nvSpPr>
        <p:spPr bwMode="auto">
          <a:xfrm>
            <a:off x="381000" y="5486400"/>
            <a:ext cx="2381742" cy="396000"/>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From equations 2 and 3</a:t>
            </a:r>
            <a:endParaRPr kumimoji="0" lang="en-US" sz="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1039" name="Picture 1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59600" y="5867400"/>
            <a:ext cx="1260000" cy="576000"/>
          </a:xfrm>
          <a:prstGeom prst="rect">
            <a:avLst/>
          </a:prstGeom>
        </p:spPr>
        <p:style>
          <a:lnRef idx="1">
            <a:schemeClr val="accent6"/>
          </a:lnRef>
          <a:fillRef idx="2">
            <a:schemeClr val="accent6"/>
          </a:fillRef>
          <a:effectRef idx="1">
            <a:schemeClr val="accent6"/>
          </a:effectRef>
          <a:fontRef idx="minor">
            <a:schemeClr val="dk1"/>
          </a:fontRef>
        </p:style>
      </p:pic>
      <p:sp>
        <p:nvSpPr>
          <p:cNvPr id="1041" name="Rectangle 17"/>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194"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8193"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3000" y="1524000"/>
            <a:ext cx="5937750" cy="468000"/>
          </a:xfrm>
          <a:prstGeom prst="rect">
            <a:avLst/>
          </a:prstGeom>
        </p:spPr>
        <p:style>
          <a:lnRef idx="1">
            <a:schemeClr val="accent2"/>
          </a:lnRef>
          <a:fillRef idx="2">
            <a:schemeClr val="accent2"/>
          </a:fillRef>
          <a:effectRef idx="1">
            <a:schemeClr val="accent2"/>
          </a:effectRef>
          <a:fontRef idx="minor">
            <a:schemeClr val="dk1"/>
          </a:fontRef>
        </p:style>
      </p:pic>
      <p:sp>
        <p:nvSpPr>
          <p:cNvPr id="8195" name="Rectangle 3"/>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197" name="Rectangle 5"/>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819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143000" y="2743200"/>
            <a:ext cx="5943600" cy="561975"/>
          </a:xfrm>
          <a:prstGeom prst="rect">
            <a:avLst/>
          </a:prstGeom>
        </p:spPr>
        <p:style>
          <a:lnRef idx="1">
            <a:schemeClr val="accent2"/>
          </a:lnRef>
          <a:fillRef idx="2">
            <a:schemeClr val="accent2"/>
          </a:fillRef>
          <a:effectRef idx="1">
            <a:schemeClr val="accent2"/>
          </a:effectRef>
          <a:fontRef idx="minor">
            <a:schemeClr val="dk1"/>
          </a:fontRef>
        </p:style>
      </p:pic>
      <p:sp>
        <p:nvSpPr>
          <p:cNvPr id="8199" name="Rectangle 7"/>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8198"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143000" y="4772025"/>
            <a:ext cx="5943600" cy="561975"/>
          </a:xfrm>
          <a:prstGeom prst="rect">
            <a:avLst/>
          </a:prstGeom>
        </p:spPr>
        <p:style>
          <a:lnRef idx="1">
            <a:schemeClr val="accent2"/>
          </a:lnRef>
          <a:fillRef idx="2">
            <a:schemeClr val="accent2"/>
          </a:fillRef>
          <a:effectRef idx="1">
            <a:schemeClr val="accent2"/>
          </a:effectRef>
          <a:fontRef idx="minor">
            <a:schemeClr val="dk1"/>
          </a:fontRef>
        </p:style>
      </p:pic>
      <p:sp>
        <p:nvSpPr>
          <p:cNvPr id="8200" name="Rectangle 8"/>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26</a:t>
            </a:fld>
            <a:endParaRPr kumimoji="0" lang="en-US"/>
          </a:p>
        </p:txBody>
      </p:sp>
      <p:sp>
        <p:nvSpPr>
          <p:cNvPr id="65537" name="Rectangle 1"/>
          <p:cNvSpPr>
            <a:spLocks noChangeArrowheads="1"/>
          </p:cNvSpPr>
          <p:nvPr/>
        </p:nvSpPr>
        <p:spPr bwMode="auto">
          <a:xfrm>
            <a:off x="312611" y="268069"/>
            <a:ext cx="8450389" cy="707886"/>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Two </a:t>
            </a:r>
            <a:r>
              <a:rPr kumimoji="0" lang="en-US" sz="20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Eigenfunctions</a:t>
            </a: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of </a:t>
            </a:r>
            <a:r>
              <a:rPr kumimoji="0" lang="en-US" sz="20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operators, belonging to different </a:t>
            </a:r>
            <a:r>
              <a:rPr kumimoji="0" lang="en-US" sz="20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Eigenvalues</a:t>
            </a: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pP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are orthogonal</a:t>
            </a:r>
            <a:endParaRPr kumimoji="0" lang="en-US" sz="20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TextBox 4"/>
          <p:cNvSpPr txBox="1"/>
          <p:nvPr/>
        </p:nvSpPr>
        <p:spPr>
          <a:xfrm>
            <a:off x="304800" y="1224915"/>
            <a:ext cx="8458200" cy="984885"/>
          </a:xfrm>
          <a:prstGeom prst="rect">
            <a:avLst/>
          </a:prstGeom>
          <a:noFill/>
        </p:spPr>
        <p:txBody>
          <a:bodyPr wrap="square" rtlCol="0">
            <a:spAutoFit/>
          </a:bodyPr>
          <a:lstStyle/>
          <a:p>
            <a:r>
              <a:rPr lang="en-US" sz="2000" dirty="0" smtClean="0">
                <a:latin typeface="Bookman Old Style" panose="02050604050505020204" pitchFamily="18" charset="0"/>
              </a:rPr>
              <a:t>Consider 𝚿, and 𝜙 are the two </a:t>
            </a:r>
            <a:r>
              <a:rPr lang="en-US" sz="2000" dirty="0" err="1" smtClean="0">
                <a:latin typeface="Bookman Old Style" panose="02050604050505020204" pitchFamily="18" charset="0"/>
              </a:rPr>
              <a:t>Eigenfunctions</a:t>
            </a:r>
            <a:r>
              <a:rPr lang="en-US" sz="2000" dirty="0" smtClean="0">
                <a:latin typeface="Bookman Old Style" panose="02050604050505020204" pitchFamily="18" charset="0"/>
              </a:rPr>
              <a:t> of the </a:t>
            </a:r>
            <a:r>
              <a:rPr lang="en-US" sz="2000" dirty="0" err="1" smtClean="0">
                <a:latin typeface="Bookman Old Style" panose="02050604050505020204" pitchFamily="18" charset="0"/>
              </a:rPr>
              <a:t>Hermitian</a:t>
            </a:r>
            <a:r>
              <a:rPr lang="en-US" sz="2000" dirty="0" smtClean="0">
                <a:latin typeface="Bookman Old Style" panose="02050604050505020204" pitchFamily="18" charset="0"/>
              </a:rPr>
              <a:t> </a:t>
            </a:r>
          </a:p>
          <a:p>
            <a:r>
              <a:rPr lang="en-US" sz="2000" dirty="0" smtClean="0">
                <a:latin typeface="Bookman Old Style" panose="02050604050505020204" pitchFamily="18" charset="0"/>
              </a:rPr>
              <a:t>operator   . There we can write</a:t>
            </a:r>
          </a:p>
          <a:p>
            <a:endParaRPr lang="en-US" dirty="0">
              <a:latin typeface="Bookman Old Style" panose="02050604050505020204" pitchFamily="18" charset="0"/>
            </a:endParaRPr>
          </a:p>
        </p:txBody>
      </p:sp>
      <p:pic>
        <p:nvPicPr>
          <p:cNvPr id="6553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47800" y="1981200"/>
            <a:ext cx="7010400" cy="468000"/>
          </a:xfrm>
          <a:prstGeom prst="rect">
            <a:avLst/>
          </a:prstGeom>
        </p:spPr>
        <p:style>
          <a:lnRef idx="1">
            <a:schemeClr val="accent2"/>
          </a:lnRef>
          <a:fillRef idx="2">
            <a:schemeClr val="accent2"/>
          </a:fillRef>
          <a:effectRef idx="1">
            <a:schemeClr val="accent2"/>
          </a:effectRef>
          <a:fontRef idx="minor">
            <a:schemeClr val="dk1"/>
          </a:fontRef>
        </p:style>
      </p:pic>
      <p:pic>
        <p:nvPicPr>
          <p:cNvPr id="65538"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2575800"/>
            <a:ext cx="6990750" cy="468000"/>
          </a:xfrm>
          <a:prstGeom prst="rect">
            <a:avLst/>
          </a:prstGeom>
        </p:spPr>
        <p:style>
          <a:lnRef idx="1">
            <a:schemeClr val="accent2"/>
          </a:lnRef>
          <a:fillRef idx="2">
            <a:schemeClr val="accent2"/>
          </a:fillRef>
          <a:effectRef idx="1">
            <a:schemeClr val="accent2"/>
          </a:effectRef>
          <a:fontRef idx="minor">
            <a:schemeClr val="dk1"/>
          </a:fontRef>
        </p:style>
      </p:pic>
      <p:sp>
        <p:nvSpPr>
          <p:cNvPr id="65540" name="Rectangle 4"/>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65541" name="Rectangle 5"/>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5542" name="Rectangle 6"/>
          <p:cNvSpPr>
            <a:spLocks noChangeArrowheads="1"/>
          </p:cNvSpPr>
          <p:nvPr/>
        </p:nvSpPr>
        <p:spPr bwMode="auto">
          <a:xfrm>
            <a:off x="0" y="1524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5543" name="Rectangle 7"/>
          <p:cNvSpPr>
            <a:spLocks noChangeArrowheads="1"/>
          </p:cNvSpPr>
          <p:nvPr/>
        </p:nvSpPr>
        <p:spPr bwMode="auto">
          <a:xfrm>
            <a:off x="533400" y="3288268"/>
            <a:ext cx="5753498" cy="369332"/>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Pre multiply equation 1 by </a:t>
            </a:r>
            <a:r>
              <a:rPr kumimoji="0" lang="en-US" sz="1800" i="0" u="none" strike="noStrike" cap="none" normalizeH="0" baseline="0" dirty="0" smtClean="0">
                <a:ln>
                  <a:noFill/>
                </a:ln>
                <a:solidFill>
                  <a:schemeClr val="tx1"/>
                </a:solidFill>
                <a:effectLst/>
                <a:latin typeface="Cambria Math" panose="02040503050406030204" pitchFamily="18" charset="0"/>
                <a:ea typeface="+mn-ea"/>
                <a:cs typeface="Times New Roman" panose="02020603050405020304" pitchFamily="18" charset="0"/>
              </a:rPr>
              <a:t>𝜙</a:t>
            </a:r>
            <a:r>
              <a:rPr kumimoji="0" lang="en-US" sz="1800" i="0" u="none" strike="noStrike" cap="none" normalizeH="0" baseline="30000" dirty="0" smtClean="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and then integrate, we can get</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5545" name="Rectangle 9"/>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65546" name="Rectangle 10"/>
          <p:cNvSpPr>
            <a:spLocks noChangeArrowheads="1"/>
          </p:cNvSpPr>
          <p:nvPr/>
        </p:nvSpPr>
        <p:spPr bwMode="auto">
          <a:xfrm>
            <a:off x="609600" y="4812268"/>
            <a:ext cx="1742913" cy="369332"/>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If A is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65549" name="Picture 1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640000" y="5385527"/>
            <a:ext cx="3456000" cy="710473"/>
          </a:xfrm>
          <a:prstGeom prst="rect">
            <a:avLst/>
          </a:prstGeom>
        </p:spPr>
        <p:style>
          <a:lnRef idx="1">
            <a:schemeClr val="accent2"/>
          </a:lnRef>
          <a:fillRef idx="2">
            <a:schemeClr val="accent2"/>
          </a:fillRef>
          <a:effectRef idx="1">
            <a:schemeClr val="accent2"/>
          </a:effectRef>
          <a:fontRef idx="minor">
            <a:schemeClr val="dk1"/>
          </a:fontRef>
        </p:style>
      </p:pic>
      <p:sp>
        <p:nvSpPr>
          <p:cNvPr id="65550" name="Rectangle 14"/>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65551" name="Rectangle 15"/>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5553" name="Rectangle 17"/>
          <p:cNvSpPr>
            <a:spLocks noChangeArrowheads="1"/>
          </p:cNvSpPr>
          <p:nvPr/>
        </p:nvSpPr>
        <p:spPr bwMode="auto">
          <a:xfrm>
            <a:off x="0" y="30575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170"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7169"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59232" y="3883800"/>
            <a:ext cx="5279768" cy="612000"/>
          </a:xfrm>
          <a:prstGeom prst="rect">
            <a:avLst/>
          </a:prstGeom>
        </p:spPr>
        <p:style>
          <a:lnRef idx="1">
            <a:schemeClr val="accent2"/>
          </a:lnRef>
          <a:fillRef idx="2">
            <a:schemeClr val="accent2"/>
          </a:fillRef>
          <a:effectRef idx="1">
            <a:schemeClr val="accent2"/>
          </a:effectRef>
          <a:fontRef idx="minor">
            <a:schemeClr val="dk1"/>
          </a:fontRef>
        </p:style>
      </p:pic>
      <p:sp>
        <p:nvSpPr>
          <p:cNvPr id="7171" name="Rectangle 3"/>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524000" y="1600200"/>
            <a:ext cx="152400" cy="3238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27</a:t>
            </a:fld>
            <a:endParaRPr kumimoji="0" lang="en-US"/>
          </a:p>
        </p:txBody>
      </p:sp>
      <p:pic>
        <p:nvPicPr>
          <p:cNvPr id="4"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46054" y="346800"/>
            <a:ext cx="1940346" cy="720000"/>
          </a:xfrm>
          <a:prstGeom prst="rect">
            <a:avLst/>
          </a:prstGeom>
        </p:spPr>
        <p:style>
          <a:lnRef idx="1">
            <a:schemeClr val="accent2"/>
          </a:lnRef>
          <a:fillRef idx="2">
            <a:schemeClr val="accent2"/>
          </a:fillRef>
          <a:effectRef idx="1">
            <a:schemeClr val="accent2"/>
          </a:effectRef>
          <a:fontRef idx="minor">
            <a:schemeClr val="dk1"/>
          </a:fontRef>
        </p:style>
      </p:pic>
      <p:pic>
        <p:nvPicPr>
          <p:cNvPr id="5" name="Picture 1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5200" y="1373400"/>
            <a:ext cx="1936063" cy="684000"/>
          </a:xfrm>
          <a:prstGeom prst="rect">
            <a:avLst/>
          </a:prstGeom>
        </p:spPr>
        <p:style>
          <a:lnRef idx="1">
            <a:schemeClr val="accent2"/>
          </a:lnRef>
          <a:fillRef idx="2">
            <a:schemeClr val="accent2"/>
          </a:fillRef>
          <a:effectRef idx="1">
            <a:schemeClr val="accent2"/>
          </a:effectRef>
          <a:fontRef idx="minor">
            <a:schemeClr val="dk1"/>
          </a:fontRef>
        </p:style>
      </p:pic>
      <p:sp>
        <p:nvSpPr>
          <p:cNvPr id="66562"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6561"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33600" y="2364000"/>
            <a:ext cx="5216948" cy="684000"/>
          </a:xfrm>
          <a:prstGeom prst="rect">
            <a:avLst/>
          </a:prstGeom>
        </p:spPr>
        <p:style>
          <a:lnRef idx="1">
            <a:schemeClr val="accent2"/>
          </a:lnRef>
          <a:fillRef idx="2">
            <a:schemeClr val="accent2"/>
          </a:fillRef>
          <a:effectRef idx="1">
            <a:schemeClr val="accent2"/>
          </a:effectRef>
          <a:fontRef idx="minor">
            <a:schemeClr val="dk1"/>
          </a:fontRef>
        </p:style>
      </p:pic>
      <p:sp>
        <p:nvSpPr>
          <p:cNvPr id="66563" name="Rectangle 3"/>
          <p:cNvSpPr>
            <a:spLocks noChangeArrowheads="1"/>
          </p:cNvSpPr>
          <p:nvPr/>
        </p:nvSpPr>
        <p:spPr bwMode="auto">
          <a:xfrm>
            <a:off x="533400" y="3059668"/>
            <a:ext cx="745717" cy="369332"/>
          </a:xfrm>
          <a:prstGeom prst="rect">
            <a:avLst/>
          </a:prstGeom>
          <a:noFill/>
          <a:ln w="9525">
            <a:noFill/>
            <a:miter lim="800000"/>
          </a:ln>
          <a:effectLst/>
        </p:spPr>
        <p:txBody>
          <a:bodyPr vert="horz" wrap="none" lIns="91440" tIns="45720" rIns="91440" bIns="45720" numCol="1" anchor="ctr" anchorCtr="0" compatLnSpc="1">
            <a:spAutoFit/>
          </a:bodyPr>
          <a:lstStyle/>
          <a:p>
            <a:pPr fontAlgn="base">
              <a:spcBef>
                <a:spcPct val="0"/>
              </a:spcBef>
              <a:spcAft>
                <a:spcPct val="0"/>
              </a:spcAft>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3-4 </a:t>
            </a:r>
            <a:r>
              <a:rPr lang="en-US" b="1" dirty="0" smtClean="0">
                <a:latin typeface="Cambria Math" panose="02040503050406030204"/>
                <a:cs typeface="Times New Roman" panose="02020603050405020304"/>
              </a:rPr>
              <a:t>⇒</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6565"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66566" name="Rectangle 6"/>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6568" name="Rectangle 8"/>
          <p:cNvSpPr>
            <a:spLocks noChangeArrowheads="1"/>
          </p:cNvSpPr>
          <p:nvPr/>
        </p:nvSpPr>
        <p:spPr bwMode="auto">
          <a:xfrm>
            <a:off x="457200" y="4731603"/>
            <a:ext cx="6301725"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From equation 5, it is clear that (a-b) ≠ 0</a:t>
            </a:r>
            <a:endParaRPr kumimoji="0" lang="en-US" sz="10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2400" i="0" u="none" strike="noStrike" cap="none" normalizeH="0" baseline="0" dirty="0" err="1" smtClean="0">
                <a:ln>
                  <a:noFill/>
                </a:ln>
                <a:solidFill>
                  <a:schemeClr val="tx1"/>
                </a:solidFill>
                <a:effectLst/>
                <a:latin typeface="Bookman Old Style" panose="02050604050505020204" pitchFamily="18" charset="0"/>
                <a:ea typeface="+mn-ea"/>
                <a:cs typeface="Times New Roman" panose="02020603050405020304" pitchFamily="18" charset="0"/>
              </a:rPr>
              <a:t>i.e</a:t>
            </a:r>
            <a:r>
              <a:rPr kumimoji="0" lang="en-US" sz="24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 a ≠ b, but </a:t>
            </a:r>
            <a:endParaRPr kumimoji="0" lang="en-US" sz="24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p:txBody>
      </p:sp>
      <p:pic>
        <p:nvPicPr>
          <p:cNvPr id="66567"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14600" y="5181600"/>
            <a:ext cx="942975" cy="323850"/>
          </a:xfrm>
          <a:prstGeom prst="rect">
            <a:avLst/>
          </a:prstGeom>
          <a:noFill/>
        </p:spPr>
      </p:pic>
      <p:sp>
        <p:nvSpPr>
          <p:cNvPr id="66569" name="Rectangle 9"/>
          <p:cNvSpPr>
            <a:spLocks noChangeArrowheads="1"/>
          </p:cNvSpPr>
          <p:nvPr/>
        </p:nvSpPr>
        <p:spPr bwMode="auto">
          <a:xfrm>
            <a:off x="457200" y="5048071"/>
            <a:ext cx="8686800" cy="1200329"/>
          </a:xfrm>
          <a:prstGeom prst="rect">
            <a:avLst/>
          </a:prstGeom>
          <a:noFill/>
          <a:ln w="9525">
            <a:noFill/>
            <a:miter lim="800000"/>
          </a:ln>
          <a:effectLst/>
        </p:spPr>
        <p:txBody>
          <a:bodyPr vert="horz" wrap="square" lIns="91440" tIns="45720" rIns="91440" bIns="45720" numCol="1" anchor="ctr" anchorCtr="0" compatLnSpc="1">
            <a:spAutoFit/>
          </a:bodyPr>
          <a:lstStyle/>
          <a:p>
            <a:pPr fontAlgn="base">
              <a:spcBef>
                <a:spcPct val="0"/>
              </a:spcBef>
              <a:spcAft>
                <a:spcPct val="0"/>
              </a:spcAft>
            </a:pPr>
            <a:r>
              <a:rPr kumimoji="0" lang="en-US" sz="24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                               should be equal to zero. </a:t>
            </a:r>
            <a:r>
              <a:rPr lang="en-US" sz="2400" dirty="0" smtClean="0">
                <a:latin typeface="Bookman Old Style" panose="02050604050505020204" pitchFamily="18" charset="0"/>
                <a:cs typeface="Times New Roman" panose="02020603050405020304" pitchFamily="18" charset="0"/>
              </a:rPr>
              <a:t>This means that the </a:t>
            </a:r>
            <a:r>
              <a:rPr lang="en-US" sz="2400" dirty="0" err="1" smtClean="0">
                <a:latin typeface="Bookman Old Style" panose="02050604050505020204" pitchFamily="18" charset="0"/>
                <a:cs typeface="Times New Roman" panose="02020603050405020304" pitchFamily="18" charset="0"/>
              </a:rPr>
              <a:t>wavefunctions</a:t>
            </a:r>
            <a:r>
              <a:rPr lang="en-US" sz="2400" dirty="0" smtClean="0">
                <a:latin typeface="Bookman Old Style" panose="02050604050505020204" pitchFamily="18" charset="0"/>
                <a:cs typeface="Times New Roman" panose="02020603050405020304" pitchFamily="18" charset="0"/>
              </a:rPr>
              <a:t> 𝜙 and 𝚿 are mutually </a:t>
            </a:r>
            <a:r>
              <a:rPr lang="en-US" sz="2000" dirty="0" smtClean="0">
                <a:latin typeface="Bookman Old Style" panose="02050604050505020204" pitchFamily="18" charset="0"/>
                <a:cs typeface="Times New Roman" panose="02020603050405020304" pitchFamily="18" charset="0"/>
              </a:rPr>
              <a:t>orthogonal</a:t>
            </a:r>
            <a:r>
              <a:rPr lang="en-US" sz="2400" dirty="0" smtClean="0">
                <a:latin typeface="Bookman Old Style" panose="02050604050505020204" pitchFamily="18" charset="0"/>
                <a:cs typeface="Times New Roman" panose="02020603050405020304" pitchFamily="18" charset="0"/>
              </a:rPr>
              <a:t>.</a:t>
            </a:r>
            <a:endParaRPr lang="en-US" sz="2400" dirty="0" smtClean="0">
              <a:latin typeface="Bookman Old Style" panose="02050604050505020204" pitchFamily="18"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24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endParaRPr>
          </a:p>
        </p:txBody>
      </p:sp>
      <p:sp>
        <p:nvSpPr>
          <p:cNvPr id="6146"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14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133600" y="3781425"/>
            <a:ext cx="5257800" cy="638175"/>
          </a:xfrm>
          <a:prstGeom prst="rect">
            <a:avLst/>
          </a:prstGeom>
        </p:spPr>
        <p:style>
          <a:lnRef idx="1">
            <a:schemeClr val="accent2"/>
          </a:lnRef>
          <a:fillRef idx="2">
            <a:schemeClr val="accent2"/>
          </a:fillRef>
          <a:effectRef idx="1">
            <a:schemeClr val="accent2"/>
          </a:effectRef>
          <a:fontRef idx="minor">
            <a:schemeClr val="dk1"/>
          </a:fontRef>
        </p:style>
      </p:pic>
      <p:sp>
        <p:nvSpPr>
          <p:cNvPr id="6147" name="Rectangle 3"/>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28</a:t>
            </a:fld>
            <a:endParaRPr kumimoji="0" lang="en-US"/>
          </a:p>
        </p:txBody>
      </p:sp>
      <p:sp>
        <p:nvSpPr>
          <p:cNvPr id="67585" name="Rectangle 1"/>
          <p:cNvSpPr>
            <a:spLocks noChangeArrowheads="1"/>
          </p:cNvSpPr>
          <p:nvPr/>
        </p:nvSpPr>
        <p:spPr bwMode="auto">
          <a:xfrm>
            <a:off x="187473" y="133290"/>
            <a:ext cx="8651727" cy="400110"/>
          </a:xfrm>
          <a:prstGeom prst="rect">
            <a:avLst/>
          </a:prstGeom>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The product of two </a:t>
            </a:r>
            <a:r>
              <a:rPr kumimoji="0" lang="en-US" sz="20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operators is </a:t>
            </a:r>
            <a:r>
              <a:rPr kumimoji="0" lang="en-US" sz="20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r>
              <a:rPr kumimoji="0" lang="en-US" sz="20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if and only if they commute. </a:t>
            </a:r>
            <a:endParaRPr kumimoji="0" lang="en-US" sz="20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5" name="Rectangle 4"/>
          <p:cNvSpPr/>
          <p:nvPr/>
        </p:nvSpPr>
        <p:spPr>
          <a:xfrm>
            <a:off x="304800" y="762000"/>
            <a:ext cx="8610600" cy="846386"/>
          </a:xfrm>
          <a:prstGeom prst="rect">
            <a:avLst/>
          </a:prstGeom>
        </p:spPr>
        <p:txBody>
          <a:bodyPr wrap="square">
            <a:spAutoFit/>
          </a:bodyPr>
          <a:lstStyle/>
          <a:p>
            <a:pPr lvl="0" fontAlgn="base">
              <a:spcBef>
                <a:spcPct val="0"/>
              </a:spcBef>
              <a:spcAft>
                <a:spcPct val="0"/>
              </a:spcAft>
            </a:pPr>
            <a:endParaRPr lang="en-US" sz="900" dirty="0" smtClean="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en-US" sz="2000" dirty="0" smtClean="0">
                <a:latin typeface="Times New Roman" panose="02020603050405020304" pitchFamily="18" charset="0"/>
                <a:cs typeface="Times New Roman" panose="02020603050405020304" pitchFamily="18" charset="0"/>
              </a:rPr>
              <a:t>Suppose </a:t>
            </a:r>
            <a:r>
              <a:rPr lang="en-US" sz="2000" dirty="0" smtClean="0">
                <a:latin typeface="Cambria Math" panose="02040503050406030204" pitchFamily="18" charset="0"/>
                <a:cs typeface="Times New Roman" panose="02020603050405020304" pitchFamily="18" charset="0"/>
              </a:rPr>
              <a:t>𝚿</a:t>
            </a:r>
            <a:r>
              <a:rPr lang="en-US" sz="2000" baseline="-30000" dirty="0" smtClean="0">
                <a:latin typeface="Times New Roman" panose="02020603050405020304" pitchFamily="18" charset="0"/>
                <a:cs typeface="Times New Roman" panose="02020603050405020304" pitchFamily="18" charset="0"/>
              </a:rPr>
              <a:t>1</a:t>
            </a:r>
            <a:r>
              <a:rPr lang="en-US" sz="2000" dirty="0" smtClean="0">
                <a:latin typeface="Times New Roman" panose="02020603050405020304" pitchFamily="18" charset="0"/>
                <a:cs typeface="Times New Roman" panose="02020603050405020304" pitchFamily="18" charset="0"/>
              </a:rPr>
              <a:t> and </a:t>
            </a:r>
            <a:r>
              <a:rPr lang="en-US" sz="2000" dirty="0" smtClean="0">
                <a:latin typeface="Cambria Math" panose="02040503050406030204" pitchFamily="18" charset="0"/>
                <a:cs typeface="Times New Roman" panose="02020603050405020304" pitchFamily="18" charset="0"/>
              </a:rPr>
              <a:t>𝚿</a:t>
            </a:r>
            <a:r>
              <a:rPr lang="en-US" sz="2000" baseline="-30000" dirty="0" smtClean="0">
                <a:latin typeface="Times New Roman" panose="02020603050405020304" pitchFamily="18" charset="0"/>
                <a:cs typeface="Times New Roman" panose="02020603050405020304" pitchFamily="18" charset="0"/>
              </a:rPr>
              <a:t>2</a:t>
            </a:r>
            <a:r>
              <a:rPr lang="en-US" sz="2000" dirty="0" smtClean="0">
                <a:latin typeface="Times New Roman" panose="02020603050405020304" pitchFamily="18" charset="0"/>
                <a:cs typeface="Times New Roman" panose="02020603050405020304" pitchFamily="18" charset="0"/>
              </a:rPr>
              <a:t> are two functions, using the operators A and B, we can develop an integral</a:t>
            </a:r>
            <a:endParaRPr lang="en-US" sz="2000" dirty="0"/>
          </a:p>
        </p:txBody>
      </p:sp>
      <p:pic>
        <p:nvPicPr>
          <p:cNvPr id="6758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66726" y="1447800"/>
            <a:ext cx="1924474" cy="684000"/>
          </a:xfrm>
          <a:prstGeom prst="rect">
            <a:avLst/>
          </a:prstGeom>
        </p:spPr>
        <p:style>
          <a:lnRef idx="1">
            <a:schemeClr val="accent2"/>
          </a:lnRef>
          <a:fillRef idx="2">
            <a:schemeClr val="accent2"/>
          </a:fillRef>
          <a:effectRef idx="1">
            <a:schemeClr val="accent2"/>
          </a:effectRef>
          <a:fontRef idx="minor">
            <a:schemeClr val="dk1"/>
          </a:fontRef>
        </p:style>
      </p:pic>
      <p:sp>
        <p:nvSpPr>
          <p:cNvPr id="67588" name="Rectangle 4"/>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67604" name="Picture 2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43098" y="2790824"/>
            <a:ext cx="5982100" cy="684000"/>
          </a:xfrm>
          <a:prstGeom prst="rect">
            <a:avLst/>
          </a:prstGeom>
        </p:spPr>
        <p:style>
          <a:lnRef idx="1">
            <a:schemeClr val="accent2"/>
          </a:lnRef>
          <a:fillRef idx="2">
            <a:schemeClr val="accent2"/>
          </a:fillRef>
          <a:effectRef idx="1">
            <a:schemeClr val="accent2"/>
          </a:effectRef>
          <a:fontRef idx="minor">
            <a:schemeClr val="dk1"/>
          </a:fontRef>
        </p:style>
      </p:pic>
      <p:pic>
        <p:nvPicPr>
          <p:cNvPr id="67603" name="Picture 1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4000" y="3810000"/>
            <a:ext cx="161925" cy="323850"/>
          </a:xfrm>
          <a:prstGeom prst="rect">
            <a:avLst/>
          </a:prstGeom>
          <a:noFill/>
        </p:spPr>
      </p:pic>
      <p:pic>
        <p:nvPicPr>
          <p:cNvPr id="67602" name="Picture 1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14523" y="4343399"/>
            <a:ext cx="6109626" cy="684000"/>
          </a:xfrm>
          <a:prstGeom prst="rect">
            <a:avLst/>
          </a:prstGeom>
        </p:spPr>
        <p:style>
          <a:lnRef idx="1">
            <a:schemeClr val="accent2"/>
          </a:lnRef>
          <a:fillRef idx="2">
            <a:schemeClr val="accent2"/>
          </a:fillRef>
          <a:effectRef idx="1">
            <a:schemeClr val="accent2"/>
          </a:effectRef>
          <a:fontRef idx="minor">
            <a:schemeClr val="dk1"/>
          </a:fontRef>
        </p:style>
      </p:pic>
      <p:sp>
        <p:nvSpPr>
          <p:cNvPr id="67605" name="Rectangle 21"/>
          <p:cNvSpPr>
            <a:spLocks noChangeArrowheads="1"/>
          </p:cNvSpPr>
          <p:nvPr/>
        </p:nvSpPr>
        <p:spPr bwMode="auto">
          <a:xfrm>
            <a:off x="304800" y="2173069"/>
            <a:ext cx="1742913" cy="504000"/>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If A is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endParaRPr kumimoji="0" lang="en-US" sz="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7606" name="Rectangle 22"/>
          <p:cNvSpPr>
            <a:spLocks noChangeArrowheads="1"/>
          </p:cNvSpPr>
          <p:nvPr/>
        </p:nvSpPr>
        <p:spPr bwMode="auto">
          <a:xfrm>
            <a:off x="457200" y="3733800"/>
            <a:ext cx="1063112"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Again, if </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7607" name="Rectangle 23"/>
          <p:cNvSpPr>
            <a:spLocks noChangeArrowheads="1"/>
          </p:cNvSpPr>
          <p:nvPr/>
        </p:nvSpPr>
        <p:spPr bwMode="auto">
          <a:xfrm>
            <a:off x="1752600" y="3733800"/>
            <a:ext cx="2627642" cy="646331"/>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is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we can write</a:t>
            </a:r>
            <a:endParaRPr kumimoji="0" lang="en-US" sz="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7610" name="Rectangle 26"/>
          <p:cNvSpPr>
            <a:spLocks noChangeArrowheads="1"/>
          </p:cNvSpPr>
          <p:nvPr/>
        </p:nvSpPr>
        <p:spPr bwMode="auto">
          <a:xfrm>
            <a:off x="304800" y="5181600"/>
            <a:ext cx="1909562" cy="540000"/>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If AB is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endParaRPr kumimoji="0" lang="en-US" sz="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67609" name="Picture 2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015238" y="5915024"/>
            <a:ext cx="5985762" cy="648000"/>
          </a:xfrm>
          <a:prstGeom prst="rect">
            <a:avLst/>
          </a:prstGeom>
        </p:spPr>
        <p:style>
          <a:lnRef idx="1">
            <a:schemeClr val="accent2"/>
          </a:lnRef>
          <a:fillRef idx="2">
            <a:schemeClr val="accent2"/>
          </a:fillRef>
          <a:effectRef idx="1">
            <a:schemeClr val="accent2"/>
          </a:effectRef>
          <a:fontRef idx="minor">
            <a:schemeClr val="dk1"/>
          </a:fontRef>
        </p:style>
      </p:pic>
      <p:sp>
        <p:nvSpPr>
          <p:cNvPr id="67611" name="Rectangle 27"/>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29</a:t>
            </a:fld>
            <a:endParaRPr kumimoji="0" lang="en-US"/>
          </a:p>
        </p:txBody>
      </p:sp>
      <p:pic>
        <p:nvPicPr>
          <p:cNvPr id="6861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02363" y="990600"/>
            <a:ext cx="1660237" cy="576000"/>
          </a:xfrm>
          <a:prstGeom prst="rect">
            <a:avLst/>
          </a:prstGeom>
        </p:spPr>
        <p:style>
          <a:lnRef idx="1">
            <a:schemeClr val="accent2"/>
          </a:lnRef>
          <a:fillRef idx="2">
            <a:schemeClr val="accent2"/>
          </a:fillRef>
          <a:effectRef idx="1">
            <a:schemeClr val="accent2"/>
          </a:effectRef>
          <a:fontRef idx="minor">
            <a:schemeClr val="dk1"/>
          </a:fontRef>
        </p:style>
      </p:pic>
      <p:pic>
        <p:nvPicPr>
          <p:cNvPr id="686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89800" y="2014800"/>
            <a:ext cx="2430000" cy="576000"/>
          </a:xfrm>
          <a:prstGeom prst="rect">
            <a:avLst/>
          </a:prstGeom>
        </p:spPr>
        <p:style>
          <a:lnRef idx="1">
            <a:schemeClr val="accent2"/>
          </a:lnRef>
          <a:fillRef idx="2">
            <a:schemeClr val="accent2"/>
          </a:fillRef>
          <a:effectRef idx="1">
            <a:schemeClr val="accent2"/>
          </a:effectRef>
          <a:fontRef idx="minor">
            <a:schemeClr val="dk1"/>
          </a:fontRef>
        </p:style>
      </p:pic>
      <p:pic>
        <p:nvPicPr>
          <p:cNvPr id="68610"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09800" y="2865600"/>
            <a:ext cx="5315796" cy="792000"/>
          </a:xfrm>
          <a:prstGeom prst="rect">
            <a:avLst/>
          </a:prstGeom>
        </p:spPr>
        <p:style>
          <a:lnRef idx="1">
            <a:schemeClr val="accent2"/>
          </a:lnRef>
          <a:fillRef idx="2">
            <a:schemeClr val="accent2"/>
          </a:fillRef>
          <a:effectRef idx="1">
            <a:schemeClr val="accent2"/>
          </a:effectRef>
          <a:fontRef idx="minor">
            <a:schemeClr val="dk1"/>
          </a:fontRef>
        </p:style>
      </p:pic>
      <p:pic>
        <p:nvPicPr>
          <p:cNvPr id="68609"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915275" y="3962400"/>
            <a:ext cx="314325" cy="323850"/>
          </a:xfrm>
          <a:prstGeom prst="rect">
            <a:avLst/>
          </a:prstGeom>
          <a:noFill/>
        </p:spPr>
      </p:pic>
      <p:sp>
        <p:nvSpPr>
          <p:cNvPr id="68613" name="Rectangle 5"/>
          <p:cNvSpPr>
            <a:spLocks noChangeArrowheads="1"/>
          </p:cNvSpPr>
          <p:nvPr/>
        </p:nvSpPr>
        <p:spPr bwMode="auto">
          <a:xfrm>
            <a:off x="1143000" y="152400"/>
            <a:ext cx="6680034"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If the operators A and B commute, we have</a:t>
            </a:r>
            <a:endParaRPr kumimoji="0" lang="en-US" sz="10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4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p:txBody>
      </p:sp>
      <p:sp>
        <p:nvSpPr>
          <p:cNvPr id="68614" name="Rectangle 6"/>
          <p:cNvSpPr>
            <a:spLocks noChangeArrowheads="1"/>
          </p:cNvSpPr>
          <p:nvPr/>
        </p:nvSpPr>
        <p:spPr bwMode="auto">
          <a:xfrm>
            <a:off x="0" y="7810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8616" name="Rectangle 8"/>
          <p:cNvSpPr>
            <a:spLocks noChangeArrowheads="1"/>
          </p:cNvSpPr>
          <p:nvPr/>
        </p:nvSpPr>
        <p:spPr bwMode="auto">
          <a:xfrm>
            <a:off x="715772" y="3886200"/>
            <a:ext cx="7388561"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Which is the condition for the product operator </a:t>
            </a:r>
            <a:endParaRPr kumimoji="0" lang="en-US" sz="24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p:txBody>
      </p:sp>
      <p:sp>
        <p:nvSpPr>
          <p:cNvPr id="68617" name="Rectangle 9"/>
          <p:cNvSpPr>
            <a:spLocks noChangeArrowheads="1"/>
          </p:cNvSpPr>
          <p:nvPr/>
        </p:nvSpPr>
        <p:spPr bwMode="auto">
          <a:xfrm>
            <a:off x="762000" y="4572000"/>
            <a:ext cx="2634054"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to be </a:t>
            </a:r>
            <a:r>
              <a:rPr kumimoji="0" lang="en-US" sz="2400" i="0" u="none" strike="noStrike" cap="none" normalizeH="0" baseline="0" dirty="0" err="1" smtClean="0">
                <a:ln>
                  <a:noFill/>
                </a:ln>
                <a:solidFill>
                  <a:schemeClr val="tx1"/>
                </a:solidFill>
                <a:effectLst/>
                <a:latin typeface="Bookman Old Style" panose="02050604050505020204" pitchFamily="18" charset="0"/>
                <a:ea typeface="+mn-ea"/>
                <a:cs typeface="Times New Roman" panose="02020603050405020304" pitchFamily="18" charset="0"/>
              </a:rPr>
              <a:t>Hermitian</a:t>
            </a:r>
            <a:endParaRPr kumimoji="0" lang="en-US" sz="24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3</a:t>
            </a:fld>
            <a:endParaRPr kumimoji="0" lang="en-US"/>
          </a:p>
        </p:txBody>
      </p:sp>
      <p:sp>
        <p:nvSpPr>
          <p:cNvPr id="5" name="TextBox 4"/>
          <p:cNvSpPr txBox="1"/>
          <p:nvPr/>
        </p:nvSpPr>
        <p:spPr>
          <a:xfrm>
            <a:off x="2099834" y="1048392"/>
            <a:ext cx="5544000" cy="52322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WHY WE NEED AN OPERATOR?</a:t>
            </a:r>
            <a:endParaRPr lang="en-US" sz="2800" dirty="0" smtClean="0"/>
          </a:p>
        </p:txBody>
      </p:sp>
      <p:sp>
        <p:nvSpPr>
          <p:cNvPr id="6" name="TextBox 5"/>
          <p:cNvSpPr txBox="1"/>
          <p:nvPr/>
        </p:nvSpPr>
        <p:spPr>
          <a:xfrm>
            <a:off x="633442" y="1901838"/>
            <a:ext cx="8153400" cy="338455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 typeface="Wingdings" panose="05000000000000000000" pitchFamily="2" charset="2"/>
              <a:buChar char="v"/>
            </a:pPr>
            <a:r>
              <a:rPr lang="en-IN" sz="2800" dirty="0" smtClean="0">
                <a:latin typeface="Times New Roman" panose="02020603050405020304" pitchFamily="18" charset="0"/>
                <a:ea typeface="Times New Roman" panose="02020603050405020304" pitchFamily="18" charset="0"/>
              </a:rPr>
              <a:t> According to Heisenberg’s uncertainty principle, some physical quantities like position, momentum, energy, time, etc cannot be measured beyond a certain degree of accuracy in quantum mechanics. Therefore, the physical variables are given in terms of the  average value. To determine the average of physical quantities, some suitable operators are used.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18433" name="Rectangle 1"/>
          <p:cNvSpPr>
            <a:spLocks noChangeArrowheads="1"/>
          </p:cNvSpPr>
          <p:nvPr/>
        </p:nvSpPr>
        <p:spPr bwMode="auto">
          <a:xfrm>
            <a:off x="357158" y="142852"/>
            <a:ext cx="8277331"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lang="en-US" sz="2400" b="1" dirty="0" smtClean="0">
                <a:ln>
                  <a:solidFill>
                    <a:srgbClr val="FF0000"/>
                  </a:solidFill>
                </a:ln>
                <a:solidFill>
                  <a:schemeClr val="accent6">
                    <a:lumMod val="75000"/>
                  </a:schemeClr>
                </a:solidFill>
                <a:latin typeface="Times New Roman" panose="02020603050405020304" pitchFamily="18" charset="0"/>
                <a:cs typeface="Times New Roman" panose="02020603050405020304" pitchFamily="18" charset="0"/>
              </a:rPr>
              <a:t>If A, B, and C are non-zero </a:t>
            </a:r>
            <a:r>
              <a:rPr lang="en-US" sz="2400" b="1" dirty="0" err="1" smtClean="0">
                <a:ln>
                  <a:solidFill>
                    <a:srgbClr val="FF0000"/>
                  </a:solidFill>
                </a:ln>
                <a:solidFill>
                  <a:schemeClr val="accent6">
                    <a:lumMod val="75000"/>
                  </a:schemeClr>
                </a:solidFill>
                <a:latin typeface="Times New Roman" panose="02020603050405020304" pitchFamily="18" charset="0"/>
                <a:cs typeface="Times New Roman" panose="02020603050405020304" pitchFamily="18" charset="0"/>
              </a:rPr>
              <a:t>Hermitian</a:t>
            </a:r>
            <a:r>
              <a:rPr lang="en-US" sz="2400" b="1" dirty="0" smtClean="0">
                <a:ln>
                  <a:solidFill>
                    <a:srgbClr val="FF0000"/>
                  </a:solidFill>
                </a:ln>
                <a:solidFill>
                  <a:schemeClr val="accent6">
                    <a:lumMod val="75000"/>
                  </a:schemeClr>
                </a:solidFill>
                <a:latin typeface="Times New Roman" panose="02020603050405020304" pitchFamily="18" charset="0"/>
                <a:cs typeface="Times New Roman" panose="02020603050405020304" pitchFamily="18" charset="0"/>
              </a:rPr>
              <a:t> operators, which of the</a:t>
            </a:r>
          </a:p>
          <a:p>
            <a:pPr marL="0" marR="0" lvl="0" indent="0" algn="l" defTabSz="914400" rtl="0" eaLnBrk="1" fontAlgn="base" latinLnBrk="0" hangingPunct="1">
              <a:lnSpc>
                <a:spcPct val="100000"/>
              </a:lnSpc>
              <a:spcBef>
                <a:spcPct val="0"/>
              </a:spcBef>
              <a:spcAft>
                <a:spcPct val="0"/>
              </a:spcAft>
              <a:buClrTx/>
              <a:buSzTx/>
              <a:buFontTx/>
              <a:buNone/>
            </a:pPr>
            <a:r>
              <a:rPr lang="en-US" sz="2400" b="1" dirty="0" smtClean="0">
                <a:ln>
                  <a:solidFill>
                    <a:srgbClr val="FF0000"/>
                  </a:solidFill>
                </a:ln>
                <a:solidFill>
                  <a:schemeClr val="accent6">
                    <a:lumMod val="75000"/>
                  </a:schemeClr>
                </a:solidFill>
                <a:latin typeface="Times New Roman" panose="02020603050405020304" pitchFamily="18" charset="0"/>
                <a:cs typeface="Times New Roman" panose="02020603050405020304" pitchFamily="18" charset="0"/>
              </a:rPr>
              <a:t> following relation must false?</a:t>
            </a:r>
          </a:p>
        </p:txBody>
      </p:sp>
      <p:sp>
        <p:nvSpPr>
          <p:cNvPr id="6" name="Rectangle 5"/>
          <p:cNvSpPr/>
          <p:nvPr/>
        </p:nvSpPr>
        <p:spPr>
          <a:xfrm>
            <a:off x="857224" y="1214422"/>
            <a:ext cx="7858180" cy="461665"/>
          </a:xfrm>
          <a:prstGeom prst="rect">
            <a:avLst/>
          </a:prstGeom>
        </p:spPr>
        <p:txBody>
          <a:bodyPr wrap="square">
            <a:spAutoFit/>
          </a:bodyPr>
          <a:lstStyle/>
          <a:p>
            <a:r>
              <a:rPr lang="en-US" sz="2400" b="1" dirty="0" smtClean="0">
                <a:solidFill>
                  <a:srgbClr val="006600"/>
                </a:solidFill>
                <a:latin typeface="Times New Roman" panose="02020603050405020304"/>
              </a:rPr>
              <a:t>a) [A, B] = C,   b) AB + BA = C,   c) ABA = C,   d) A+B =C</a:t>
            </a:r>
            <a:endParaRPr lang="en-US" sz="2400" dirty="0">
              <a:solidFill>
                <a:srgbClr val="006600"/>
              </a:solidFill>
            </a:endParaRPr>
          </a:p>
        </p:txBody>
      </p:sp>
      <p:sp>
        <p:nvSpPr>
          <p:cNvPr id="18464" name="Rectangle 32"/>
          <p:cNvSpPr>
            <a:spLocks noChangeArrowheads="1"/>
          </p:cNvSpPr>
          <p:nvPr/>
        </p:nvSpPr>
        <p:spPr bwMode="auto">
          <a:xfrm>
            <a:off x="285720" y="1714488"/>
            <a:ext cx="1159292" cy="4001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0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Solution </a:t>
            </a:r>
            <a:endPar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8" name="Rectangle 37"/>
          <p:cNvSpPr/>
          <p:nvPr/>
        </p:nvSpPr>
        <p:spPr>
          <a:xfrm>
            <a:off x="928662" y="2143116"/>
            <a:ext cx="774571" cy="369332"/>
          </a:xfrm>
          <a:prstGeom prst="rect">
            <a:avLst/>
          </a:prstGeom>
        </p:spPr>
        <p:txBody>
          <a:bodyPr wrap="none">
            <a:spAutoFit/>
          </a:bodyPr>
          <a:lstStyle/>
          <a:p>
            <a:r>
              <a:rPr lang="en-US" b="1" dirty="0" smtClean="0">
                <a:latin typeface="Times New Roman" panose="02020603050405020304"/>
              </a:rPr>
              <a:t>Given</a:t>
            </a:r>
            <a:endParaRPr lang="en-US" dirty="0"/>
          </a:p>
        </p:txBody>
      </p:sp>
      <p:pic>
        <p:nvPicPr>
          <p:cNvPr id="18469" name="Picture 3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3000372"/>
            <a:ext cx="3466125" cy="468000"/>
          </a:xfrm>
          <a:prstGeom prst="rect">
            <a:avLst/>
          </a:prstGeom>
        </p:spPr>
        <p:style>
          <a:lnRef idx="1">
            <a:schemeClr val="accent3"/>
          </a:lnRef>
          <a:fillRef idx="2">
            <a:schemeClr val="accent3"/>
          </a:fillRef>
          <a:effectRef idx="1">
            <a:schemeClr val="accent3"/>
          </a:effectRef>
          <a:fontRef idx="minor">
            <a:schemeClr val="dk1"/>
          </a:fontRef>
        </p:style>
      </p:pic>
      <p:pic>
        <p:nvPicPr>
          <p:cNvPr id="18466" name="Picture 3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96380" y="5072074"/>
            <a:ext cx="1890000" cy="504000"/>
          </a:xfrm>
          <a:prstGeom prst="rect">
            <a:avLst/>
          </a:prstGeom>
        </p:spPr>
        <p:style>
          <a:lnRef idx="1">
            <a:schemeClr val="accent6"/>
          </a:lnRef>
          <a:fillRef idx="2">
            <a:schemeClr val="accent6"/>
          </a:fillRef>
          <a:effectRef idx="1">
            <a:schemeClr val="accent6"/>
          </a:effectRef>
          <a:fontRef idx="minor">
            <a:schemeClr val="dk1"/>
          </a:fontRef>
        </p:style>
      </p:pic>
      <p:pic>
        <p:nvPicPr>
          <p:cNvPr id="18465" name="Picture 3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793501" y="5715016"/>
            <a:ext cx="921375" cy="468000"/>
          </a:xfrm>
          <a:prstGeom prst="rect">
            <a:avLst/>
          </a:prstGeom>
        </p:spPr>
        <p:style>
          <a:lnRef idx="1">
            <a:schemeClr val="accent1"/>
          </a:lnRef>
          <a:fillRef idx="2">
            <a:schemeClr val="accent1"/>
          </a:fillRef>
          <a:effectRef idx="1">
            <a:schemeClr val="accent1"/>
          </a:effectRef>
          <a:fontRef idx="minor">
            <a:schemeClr val="dk1"/>
          </a:fontRef>
        </p:style>
      </p:pic>
      <p:sp>
        <p:nvSpPr>
          <p:cNvPr id="18471" name="Rectangle 39"/>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8473" name="Rectangle 41"/>
          <p:cNvSpPr>
            <a:spLocks noChangeArrowheads="1"/>
          </p:cNvSpPr>
          <p:nvPr/>
        </p:nvSpPr>
        <p:spPr bwMode="auto">
          <a:xfrm>
            <a:off x="457200" y="1524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474" name="Rectangle 42"/>
          <p:cNvSpPr>
            <a:spLocks noChangeArrowheads="1"/>
          </p:cNvSpPr>
          <p:nvPr/>
        </p:nvSpPr>
        <p:spPr bwMode="auto">
          <a:xfrm>
            <a:off x="457200" y="2286000"/>
            <a:ext cx="2598788" cy="646331"/>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tabLst>
                <a:tab pos="2390775" algn="l"/>
              </a:tabLst>
            </a:pPr>
            <a:r>
              <a:rPr kumimoji="0" lang="en-US" sz="1800" b="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90775" algn="l"/>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8475" name="Rectangle 43"/>
          <p:cNvSpPr>
            <a:spLocks noChangeArrowheads="1"/>
          </p:cNvSpPr>
          <p:nvPr/>
        </p:nvSpPr>
        <p:spPr bwMode="auto">
          <a:xfrm>
            <a:off x="457200" y="3048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476" name="Rectangle 44"/>
          <p:cNvSpPr>
            <a:spLocks noChangeArrowheads="1"/>
          </p:cNvSpPr>
          <p:nvPr/>
        </p:nvSpPr>
        <p:spPr bwMode="auto">
          <a:xfrm>
            <a:off x="457200" y="3810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2" name="Rectangle 51"/>
          <p:cNvSpPr/>
          <p:nvPr/>
        </p:nvSpPr>
        <p:spPr>
          <a:xfrm>
            <a:off x="5214942" y="3631172"/>
            <a:ext cx="272832" cy="369332"/>
          </a:xfrm>
          <a:prstGeom prst="rect">
            <a:avLst/>
          </a:prstGeom>
        </p:spPr>
        <p:txBody>
          <a:bodyPr wrap="none">
            <a:spAutoFit/>
          </a:bodyPr>
          <a:lstStyle/>
          <a:p>
            <a:pPr lvl="0" fontAlgn="base">
              <a:spcBef>
                <a:spcPct val="0"/>
              </a:spcBef>
              <a:spcAft>
                <a:spcPct val="0"/>
              </a:spcAft>
              <a:tabLst>
                <a:tab pos="2390775" algn="l"/>
              </a:tabLst>
            </a:pPr>
            <a:r>
              <a:rPr lang="en-US" b="1" baseline="30000" dirty="0" smtClean="0">
                <a:latin typeface="Times New Roman" panose="02020603050405020304" pitchFamily="18" charset="0"/>
                <a:cs typeface="Times New Roman" panose="02020603050405020304" pitchFamily="18" charset="0"/>
              </a:rPr>
              <a:t>+</a:t>
            </a:r>
            <a:endParaRPr lang="en-US" sz="800" dirty="0" smtClean="0">
              <a:latin typeface="Arial" panose="020B0604020202020204" pitchFamily="34" charset="0"/>
              <a:cs typeface="Arial" panose="020B0604020202020204" pitchFamily="34" charset="0"/>
            </a:endParaRPr>
          </a:p>
        </p:txBody>
      </p:sp>
      <p:sp>
        <p:nvSpPr>
          <p:cNvPr id="18482" name="Rectangle 50"/>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8483" name="Rectangle 51"/>
          <p:cNvSpPr>
            <a:spLocks noChangeArrowheads="1"/>
          </p:cNvSpPr>
          <p:nvPr/>
        </p:nvSpPr>
        <p:spPr bwMode="auto">
          <a:xfrm>
            <a:off x="457200" y="7620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0"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485" name="Rectangle 53"/>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8484" name="Picture 5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38457" y="6410348"/>
            <a:ext cx="2733675" cy="304800"/>
          </a:xfrm>
          <a:prstGeom prst="rect">
            <a:avLst/>
          </a:prstGeom>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pic>
      <p:sp>
        <p:nvSpPr>
          <p:cNvPr id="21506"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150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28860" y="2357430"/>
            <a:ext cx="3633881" cy="468000"/>
          </a:xfrm>
          <a:prstGeom prst="rect">
            <a:avLst/>
          </a:prstGeom>
        </p:spPr>
        <p:style>
          <a:lnRef idx="1">
            <a:schemeClr val="accent2"/>
          </a:lnRef>
          <a:fillRef idx="2">
            <a:schemeClr val="accent2"/>
          </a:fillRef>
          <a:effectRef idx="1">
            <a:schemeClr val="accent2"/>
          </a:effectRef>
          <a:fontRef idx="minor">
            <a:schemeClr val="dk1"/>
          </a:fontRef>
        </p:style>
      </p:pic>
      <p:sp>
        <p:nvSpPr>
          <p:cNvPr id="21508" name="Rectangle 4"/>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1509" name="Rectangle 5"/>
          <p:cNvSpPr>
            <a:spLocks noChangeArrowheads="1"/>
          </p:cNvSpPr>
          <p:nvPr/>
        </p:nvSpPr>
        <p:spPr bwMode="auto">
          <a:xfrm>
            <a:off x="45720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511" name="Rectangle 7"/>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1510" name="Picture 6"/>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844600" y="3643314"/>
            <a:ext cx="2727532" cy="504000"/>
          </a:xfrm>
          <a:prstGeom prst="rect">
            <a:avLst/>
          </a:prstGeom>
        </p:spPr>
        <p:style>
          <a:lnRef idx="1">
            <a:schemeClr val="accent4"/>
          </a:lnRef>
          <a:fillRef idx="2">
            <a:schemeClr val="accent4"/>
          </a:fillRef>
          <a:effectRef idx="1">
            <a:schemeClr val="accent4"/>
          </a:effectRef>
          <a:fontRef idx="minor">
            <a:schemeClr val="dk1"/>
          </a:fontRef>
        </p:style>
      </p:pic>
      <p:sp>
        <p:nvSpPr>
          <p:cNvPr id="21512" name="Rectangle 8"/>
          <p:cNvSpPr>
            <a:spLocks noChangeArrowheads="1"/>
          </p:cNvSpPr>
          <p:nvPr/>
        </p:nvSpPr>
        <p:spPr bwMode="auto">
          <a:xfrm>
            <a:off x="457200" y="7810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514" name="Rectangle 10"/>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1513" name="Picture 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066956" y="4357694"/>
            <a:ext cx="2505176" cy="504000"/>
          </a:xfrm>
          <a:prstGeom prst="rect">
            <a:avLst/>
          </a:prstGeom>
        </p:spPr>
        <p:style>
          <a:lnRef idx="1">
            <a:schemeClr val="accent1"/>
          </a:lnRef>
          <a:fillRef idx="2">
            <a:schemeClr val="accent1"/>
          </a:fillRef>
          <a:effectRef idx="1">
            <a:schemeClr val="accent1"/>
          </a:effectRef>
          <a:fontRef idx="minor">
            <a:schemeClr val="dk1"/>
          </a:fontRef>
        </p:style>
      </p:pic>
      <p:sp>
        <p:nvSpPr>
          <p:cNvPr id="21516" name="Rectangle 1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1517" name="Rectangle 13"/>
          <p:cNvSpPr>
            <a:spLocks noChangeArrowheads="1"/>
          </p:cNvSpPr>
          <p:nvPr/>
        </p:nvSpPr>
        <p:spPr bwMode="auto">
          <a:xfrm>
            <a:off x="45720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1519" name="Rectangle 1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1520" name="Rectangle 16"/>
          <p:cNvSpPr>
            <a:spLocks noChangeArrowheads="1"/>
          </p:cNvSpPr>
          <p:nvPr/>
        </p:nvSpPr>
        <p:spPr bwMode="auto">
          <a:xfrm>
            <a:off x="45720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31</a:t>
            </a:fld>
            <a:endParaRPr kumimoji="0" lang="en-US"/>
          </a:p>
        </p:txBody>
      </p:sp>
      <p:pic>
        <p:nvPicPr>
          <p:cNvPr id="6963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92833" y="914400"/>
            <a:ext cx="1531567" cy="684000"/>
          </a:xfrm>
          <a:prstGeom prst="rect">
            <a:avLst/>
          </a:prstGeom>
        </p:spPr>
        <p:style>
          <a:lnRef idx="1">
            <a:schemeClr val="accent1"/>
          </a:lnRef>
          <a:fillRef idx="2">
            <a:schemeClr val="accent1"/>
          </a:fillRef>
          <a:effectRef idx="1">
            <a:schemeClr val="accent1"/>
          </a:effectRef>
          <a:fontRef idx="minor">
            <a:schemeClr val="dk1"/>
          </a:fontRef>
        </p:style>
      </p:pic>
      <p:sp>
        <p:nvSpPr>
          <p:cNvPr id="69635" name="Rectangle 3"/>
          <p:cNvSpPr>
            <a:spLocks noChangeArrowheads="1"/>
          </p:cNvSpPr>
          <p:nvPr/>
        </p:nvSpPr>
        <p:spPr bwMode="auto">
          <a:xfrm>
            <a:off x="1275600" y="240268"/>
            <a:ext cx="6192000" cy="400110"/>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0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Prove that the momentum operator is </a:t>
            </a:r>
            <a:r>
              <a:rPr kumimoji="0" lang="en-US" sz="2000" i="0" u="none" strike="noStrike" cap="none" normalizeH="0" baseline="0" dirty="0" err="1" smtClean="0">
                <a:ln>
                  <a:noFill/>
                </a:ln>
                <a:solidFill>
                  <a:schemeClr val="tx1"/>
                </a:solidFill>
                <a:effectLst/>
                <a:latin typeface="Bookman Old Style" panose="02050604050505020204" pitchFamily="18" charset="0"/>
                <a:ea typeface="+mn-ea"/>
                <a:cs typeface="Times New Roman" panose="02020603050405020304" pitchFamily="18" charset="0"/>
              </a:rPr>
              <a:t>Hermitian</a:t>
            </a:r>
            <a:endParaRPr kumimoji="0" lang="en-US" sz="20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p:txBody>
      </p:sp>
      <p:sp>
        <p:nvSpPr>
          <p:cNvPr id="69637" name="Rectangle 5"/>
          <p:cNvSpPr>
            <a:spLocks noChangeArrowheads="1"/>
          </p:cNvSpPr>
          <p:nvPr/>
        </p:nvSpPr>
        <p:spPr bwMode="auto">
          <a:xfrm>
            <a:off x="0" y="19145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9639" name="Rectangle 7"/>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9638"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287963" y="952200"/>
            <a:ext cx="1646237" cy="684000"/>
          </a:xfrm>
          <a:prstGeom prst="rect">
            <a:avLst/>
          </a:prstGeom>
        </p:spPr>
        <p:style>
          <a:lnRef idx="1">
            <a:schemeClr val="accent1"/>
          </a:lnRef>
          <a:fillRef idx="2">
            <a:schemeClr val="accent1"/>
          </a:fillRef>
          <a:effectRef idx="1">
            <a:schemeClr val="accent1"/>
          </a:effectRef>
          <a:fontRef idx="minor">
            <a:schemeClr val="dk1"/>
          </a:fontRef>
        </p:style>
      </p:pic>
      <p:sp>
        <p:nvSpPr>
          <p:cNvPr id="69641" name="Rectangle 9"/>
          <p:cNvSpPr>
            <a:spLocks noChangeArrowheads="1"/>
          </p:cNvSpPr>
          <p:nvPr/>
        </p:nvSpPr>
        <p:spPr bwMode="auto">
          <a:xfrm>
            <a:off x="457200" y="1905000"/>
            <a:ext cx="2663934"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If P is said to be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Hermitian</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9643" name="Rectangle 11"/>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9642"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57400" y="2438400"/>
            <a:ext cx="5103019" cy="756000"/>
          </a:xfrm>
          <a:prstGeom prst="rect">
            <a:avLst/>
          </a:prstGeom>
        </p:spPr>
        <p:style>
          <a:lnRef idx="1">
            <a:schemeClr val="accent2"/>
          </a:lnRef>
          <a:fillRef idx="2">
            <a:schemeClr val="accent2"/>
          </a:fillRef>
          <a:effectRef idx="1">
            <a:schemeClr val="accent2"/>
          </a:effectRef>
          <a:fontRef idx="minor">
            <a:schemeClr val="dk1"/>
          </a:fontRef>
        </p:style>
      </p:pic>
      <p:sp>
        <p:nvSpPr>
          <p:cNvPr id="69646" name="Rectangle 14"/>
          <p:cNvSpPr>
            <a:spLocks noChangeArrowheads="1"/>
          </p:cNvSpPr>
          <p:nvPr/>
        </p:nvSpPr>
        <p:spPr bwMode="auto">
          <a:xfrm>
            <a:off x="304800" y="3429000"/>
            <a:ext cx="2531462"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The expectation value of </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69645"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819400" y="3505200"/>
            <a:ext cx="152400" cy="323850"/>
          </a:xfrm>
          <a:prstGeom prst="rect">
            <a:avLst/>
          </a:prstGeom>
          <a:noFill/>
        </p:spPr>
      </p:pic>
      <p:sp>
        <p:nvSpPr>
          <p:cNvPr id="69647" name="Rectangle 15"/>
          <p:cNvSpPr>
            <a:spLocks noChangeArrowheads="1"/>
          </p:cNvSpPr>
          <p:nvPr/>
        </p:nvSpPr>
        <p:spPr bwMode="auto">
          <a:xfrm>
            <a:off x="2971800" y="3429000"/>
            <a:ext cx="1829347"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can be written as</a:t>
            </a:r>
            <a:r>
              <a:rPr kumimoji="0" lang="en-US" sz="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9649" name="Rectangle 17"/>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9648" name="Picture 1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919600" y="4038600"/>
            <a:ext cx="3024000" cy="731074"/>
          </a:xfrm>
          <a:prstGeom prst="rect">
            <a:avLst/>
          </a:prstGeom>
        </p:spPr>
        <p:style>
          <a:lnRef idx="1">
            <a:schemeClr val="accent2"/>
          </a:lnRef>
          <a:fillRef idx="2">
            <a:schemeClr val="accent2"/>
          </a:fillRef>
          <a:effectRef idx="1">
            <a:schemeClr val="accent2"/>
          </a:effectRef>
          <a:fontRef idx="minor">
            <a:schemeClr val="dk1"/>
          </a:fontRef>
        </p:style>
      </p:pic>
      <p:sp>
        <p:nvSpPr>
          <p:cNvPr id="69651" name="Rectangle 19"/>
          <p:cNvSpPr>
            <a:spLocks noChangeArrowheads="1"/>
          </p:cNvSpPr>
          <p:nvPr/>
        </p:nvSpPr>
        <p:spPr bwMode="auto">
          <a:xfrm>
            <a:off x="381000" y="4888468"/>
            <a:ext cx="3532505"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We have to solve the above integral </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69655" name="Picture 2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447800" y="5860800"/>
            <a:ext cx="1282500" cy="540000"/>
          </a:xfrm>
          <a:prstGeom prst="rect">
            <a:avLst/>
          </a:prstGeom>
        </p:spPr>
        <p:style>
          <a:lnRef idx="1">
            <a:schemeClr val="accent3"/>
          </a:lnRef>
          <a:fillRef idx="2">
            <a:schemeClr val="accent3"/>
          </a:fillRef>
          <a:effectRef idx="1">
            <a:schemeClr val="accent3"/>
          </a:effectRef>
          <a:fontRef idx="minor">
            <a:schemeClr val="dk1"/>
          </a:fontRef>
        </p:style>
      </p:pic>
      <p:pic>
        <p:nvPicPr>
          <p:cNvPr id="69654" name="Picture 22"/>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235383" y="5824800"/>
            <a:ext cx="1565217" cy="576000"/>
          </a:xfrm>
          <a:prstGeom prst="rect">
            <a:avLst/>
          </a:prstGeom>
        </p:spPr>
        <p:style>
          <a:lnRef idx="1">
            <a:schemeClr val="accent3"/>
          </a:lnRef>
          <a:fillRef idx="2">
            <a:schemeClr val="accent3"/>
          </a:fillRef>
          <a:effectRef idx="1">
            <a:schemeClr val="accent3"/>
          </a:effectRef>
          <a:fontRef idx="minor">
            <a:schemeClr val="dk1"/>
          </a:fontRef>
        </p:style>
      </p:pic>
      <p:pic>
        <p:nvPicPr>
          <p:cNvPr id="69653" name="Picture 21"/>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5162550" y="5860800"/>
            <a:ext cx="1113750" cy="540000"/>
          </a:xfrm>
          <a:prstGeom prst="rect">
            <a:avLst/>
          </a:prstGeom>
        </p:spPr>
        <p:style>
          <a:lnRef idx="1">
            <a:schemeClr val="accent3"/>
          </a:lnRef>
          <a:fillRef idx="2">
            <a:schemeClr val="accent3"/>
          </a:fillRef>
          <a:effectRef idx="1">
            <a:schemeClr val="accent3"/>
          </a:effectRef>
          <a:fontRef idx="minor">
            <a:schemeClr val="dk1"/>
          </a:fontRef>
        </p:style>
      </p:pic>
      <p:pic>
        <p:nvPicPr>
          <p:cNvPr id="69652" name="Picture 20"/>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6734174" y="5800724"/>
            <a:ext cx="1731828" cy="612000"/>
          </a:xfrm>
          <a:prstGeom prst="rect">
            <a:avLst/>
          </a:prstGeom>
        </p:spPr>
        <p:style>
          <a:lnRef idx="1">
            <a:schemeClr val="accent3"/>
          </a:lnRef>
          <a:fillRef idx="2">
            <a:schemeClr val="accent3"/>
          </a:fillRef>
          <a:effectRef idx="1">
            <a:schemeClr val="accent3"/>
          </a:effectRef>
          <a:fontRef idx="minor">
            <a:schemeClr val="dk1"/>
          </a:fontRef>
        </p:style>
      </p:pic>
      <p:sp>
        <p:nvSpPr>
          <p:cNvPr id="69656" name="Rectangle 24"/>
          <p:cNvSpPr>
            <a:spLocks noChangeArrowheads="1"/>
          </p:cNvSpPr>
          <p:nvPr/>
        </p:nvSpPr>
        <p:spPr bwMode="auto">
          <a:xfrm>
            <a:off x="381000" y="5345668"/>
            <a:ext cx="550151"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Put</a:t>
            </a: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9659" name="Rectangle 27"/>
          <p:cNvSpPr>
            <a:spLocks noChangeArrowheads="1"/>
          </p:cNvSpPr>
          <p:nvPr/>
        </p:nvSpPr>
        <p:spPr bwMode="auto">
          <a:xfrm>
            <a:off x="0" y="24193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9660" name="Rectangle 28"/>
          <p:cNvSpPr>
            <a:spLocks noChangeArrowheads="1"/>
          </p:cNvSpPr>
          <p:nvPr/>
        </p:nvSpPr>
        <p:spPr bwMode="auto">
          <a:xfrm>
            <a:off x="0" y="33242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5" name="Rectangle 24"/>
          <p:cNvSpPr/>
          <p:nvPr/>
        </p:nvSpPr>
        <p:spPr>
          <a:xfrm>
            <a:off x="324062" y="1078468"/>
            <a:ext cx="2571538" cy="369332"/>
          </a:xfrm>
          <a:prstGeom prst="rect">
            <a:avLst/>
          </a:prstGeom>
        </p:spPr>
        <p:txBody>
          <a:bodyPr wrap="none">
            <a:spAutoFit/>
          </a:bodyPr>
          <a:lstStyle/>
          <a:p>
            <a:r>
              <a:rPr lang="en-US" dirty="0" smtClean="0">
                <a:latin typeface="Bookman Old Style" panose="02050604050505020204" pitchFamily="18" charset="0"/>
                <a:cs typeface="Times New Roman" panose="02020603050405020304" pitchFamily="18" charset="0"/>
              </a:rPr>
              <a:t>Momentum operator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32</a:t>
            </a:fld>
            <a:endParaRPr kumimoji="0" lang="en-US"/>
          </a:p>
        </p:txBody>
      </p:sp>
      <p:pic>
        <p:nvPicPr>
          <p:cNvPr id="706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5200" y="4572000"/>
            <a:ext cx="1323000" cy="504000"/>
          </a:xfrm>
          <a:prstGeom prst="rect">
            <a:avLst/>
          </a:prstGeom>
        </p:spPr>
        <p:style>
          <a:lnRef idx="1">
            <a:schemeClr val="accent3"/>
          </a:lnRef>
          <a:fillRef idx="2">
            <a:schemeClr val="accent3"/>
          </a:fillRef>
          <a:effectRef idx="1">
            <a:schemeClr val="accent3"/>
          </a:effectRef>
          <a:fontRef idx="minor">
            <a:schemeClr val="dk1"/>
          </a:fontRef>
        </p:style>
      </p:pic>
      <p:sp>
        <p:nvSpPr>
          <p:cNvPr id="70661"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70662" name="Rectangle 6"/>
          <p:cNvSpPr>
            <a:spLocks noChangeArrowheads="1"/>
          </p:cNvSpPr>
          <p:nvPr/>
        </p:nvSpPr>
        <p:spPr bwMode="auto">
          <a:xfrm>
            <a:off x="0" y="11049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0664" name="Rectangle 8"/>
          <p:cNvSpPr>
            <a:spLocks noChangeArrowheads="1"/>
          </p:cNvSpPr>
          <p:nvPr/>
        </p:nvSpPr>
        <p:spPr bwMode="auto">
          <a:xfrm>
            <a:off x="0" y="33623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0665" name="Rectangle 9"/>
          <p:cNvSpPr>
            <a:spLocks noChangeArrowheads="1"/>
          </p:cNvSpPr>
          <p:nvPr/>
        </p:nvSpPr>
        <p:spPr bwMode="auto">
          <a:xfrm>
            <a:off x="0" y="41243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0" y="685800"/>
            <a:ext cx="6916236" cy="828000"/>
          </a:xfrm>
          <a:prstGeom prst="rect">
            <a:avLst/>
          </a:prstGeom>
        </p:spPr>
        <p:style>
          <a:lnRef idx="1">
            <a:schemeClr val="accent2"/>
          </a:lnRef>
          <a:fillRef idx="2">
            <a:schemeClr val="accent2"/>
          </a:fillRef>
          <a:effectRef idx="1">
            <a:schemeClr val="accent2"/>
          </a:effectRef>
          <a:fontRef idx="minor">
            <a:schemeClr val="dk1"/>
          </a:fontRef>
        </p:style>
      </p:pic>
      <p:pic>
        <p:nvPicPr>
          <p:cNvPr id="205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76600" y="1981200"/>
            <a:ext cx="2590800" cy="792000"/>
          </a:xfrm>
          <a:prstGeom prst="rect">
            <a:avLst/>
          </a:prstGeom>
        </p:spPr>
        <p:style>
          <a:lnRef idx="1">
            <a:schemeClr val="accent2"/>
          </a:lnRef>
          <a:fillRef idx="2">
            <a:schemeClr val="accent2"/>
          </a:fillRef>
          <a:effectRef idx="1">
            <a:schemeClr val="accent2"/>
          </a:effectRef>
          <a:fontRef idx="minor">
            <a:schemeClr val="dk1"/>
          </a:fontRef>
        </p:style>
      </p:pic>
      <p:pic>
        <p:nvPicPr>
          <p:cNvPr id="2050" name="Picture 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00400" y="3124200"/>
            <a:ext cx="2608320" cy="792000"/>
          </a:xfrm>
          <a:prstGeom prst="rect">
            <a:avLst/>
          </a:prstGeom>
        </p:spPr>
        <p:style>
          <a:lnRef idx="1">
            <a:schemeClr val="accent2"/>
          </a:lnRef>
          <a:fillRef idx="2">
            <a:schemeClr val="accent2"/>
          </a:fillRef>
          <a:effectRef idx="1">
            <a:schemeClr val="accent2"/>
          </a:effectRef>
          <a:fontRef idx="minor">
            <a:schemeClr val="dk1"/>
          </a:fontRef>
        </p:style>
      </p:pic>
      <p:sp>
        <p:nvSpPr>
          <p:cNvPr id="2053"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057" name="Rectangle 9"/>
          <p:cNvSpPr>
            <a:spLocks noChangeArrowheads="1"/>
          </p:cNvSpPr>
          <p:nvPr/>
        </p:nvSpPr>
        <p:spPr bwMode="auto">
          <a:xfrm>
            <a:off x="0" y="41243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33</a:t>
            </a:fld>
            <a:endParaRPr kumimoji="0" lang="en-US"/>
          </a:p>
        </p:txBody>
      </p:sp>
      <p:sp>
        <p:nvSpPr>
          <p:cNvPr id="4" name="TextBox 3"/>
          <p:cNvSpPr txBox="1"/>
          <p:nvPr/>
        </p:nvSpPr>
        <p:spPr>
          <a:xfrm>
            <a:off x="1" y="152400"/>
            <a:ext cx="9144000" cy="5760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nSpc>
                <a:spcPct val="115000"/>
              </a:lnSpc>
              <a:spcAft>
                <a:spcPts val="0"/>
              </a:spcAft>
            </a:pPr>
            <a:r>
              <a:rPr lang="en-US" sz="2400" dirty="0" smtClean="0">
                <a:latin typeface="Bookman Old Style" panose="02050604050505020204" pitchFamily="18" charset="0"/>
                <a:cs typeface="Latha" panose="020B0604020202020204"/>
              </a:rPr>
              <a:t>Prove that parity operator commutes with the Hamiltonian</a:t>
            </a:r>
            <a:endParaRPr lang="en-US" sz="1400" dirty="0" smtClean="0">
              <a:latin typeface="Bookman Old Style" panose="02050604050505020204" pitchFamily="18" charset="0"/>
              <a:ea typeface="Calibri" panose="020F0502020204030204"/>
              <a:cs typeface="Latha" panose="020B0604020202020204"/>
            </a:endParaRPr>
          </a:p>
          <a:p>
            <a:endParaRPr lang="en-US" sz="2400" dirty="0">
              <a:latin typeface="Bookman Old Style" panose="02050604050505020204" pitchFamily="18" charset="0"/>
            </a:endParaRPr>
          </a:p>
        </p:txBody>
      </p:sp>
      <p:sp>
        <p:nvSpPr>
          <p:cNvPr id="1026" name="Rectangle 2"/>
          <p:cNvSpPr>
            <a:spLocks noChangeArrowheads="1"/>
          </p:cNvSpPr>
          <p:nvPr/>
        </p:nvSpPr>
        <p:spPr bwMode="auto">
          <a:xfrm>
            <a:off x="381000" y="990600"/>
            <a:ext cx="3231975" cy="92333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π = Parity operator</a:t>
            </a:r>
            <a:endParaRPr kumimoji="0" lang="en-US" sz="8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H = Total Hamiltonian </a:t>
            </a:r>
            <a:endParaRPr kumimoji="0" lang="en-US" sz="8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Bookman Old Style" panose="02050604050505020204" pitchFamily="18" charset="0"/>
                <a:ea typeface="+mn-ea"/>
                <a:cs typeface="Times New Roman" panose="02020603050405020304" pitchFamily="18" charset="0"/>
              </a:rPr>
              <a:t>We have to prove [π, H] = 0</a:t>
            </a:r>
            <a:endParaRPr kumimoji="0" lang="en-US" sz="1800" i="0" u="none" strike="noStrike" cap="none" normalizeH="0" baseline="0" dirty="0" smtClean="0">
              <a:ln>
                <a:noFill/>
              </a:ln>
              <a:solidFill>
                <a:schemeClr val="tx1"/>
              </a:solidFill>
              <a:effectLst/>
              <a:latin typeface="Bookman Old Style" panose="02050604050505020204" pitchFamily="18" charset="0"/>
              <a:cs typeface="Arial" panose="020B0604020202020204" pitchFamily="34" charset="0"/>
            </a:endParaRPr>
          </a:p>
        </p:txBody>
      </p:sp>
      <p:sp>
        <p:nvSpPr>
          <p:cNvPr id="1027" name="Rectangle 3"/>
          <p:cNvSpPr>
            <a:spLocks noChangeArrowheads="1"/>
          </p:cNvSpPr>
          <p:nvPr/>
        </p:nvSpPr>
        <p:spPr bwMode="auto">
          <a:xfrm>
            <a:off x="381000" y="1981200"/>
            <a:ext cx="1997663" cy="646331"/>
          </a:xfrm>
          <a:prstGeom prst="rect">
            <a:avLst/>
          </a:prstGeom>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ie</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πH</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 H π</a:t>
            </a:r>
            <a:endParaRPr kumimoji="0" lang="en-US" sz="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1800"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πH</a:t>
            </a:r>
            <a:r>
              <a:rPr kumimoji="0" lang="en-US" sz="1800"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 H π = 0</a:t>
            </a:r>
            <a:endParaRPr kumimoji="0" lang="en-US" sz="180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Rectangle 7"/>
          <p:cNvSpPr/>
          <p:nvPr/>
        </p:nvSpPr>
        <p:spPr>
          <a:xfrm>
            <a:off x="533400" y="2667000"/>
            <a:ext cx="1773242" cy="369332"/>
          </a:xfrm>
          <a:prstGeom prst="rect">
            <a:avLst/>
          </a:prstGeom>
        </p:spPr>
        <p:txBody>
          <a:bodyPr wrap="none">
            <a:spAutoFit/>
          </a:bodyPr>
          <a:lstStyle/>
          <a:p>
            <a:r>
              <a:rPr lang="en-US" dirty="0" smtClean="0">
                <a:latin typeface="Bookman Old Style" panose="02050604050505020204" pitchFamily="18" charset="0"/>
              </a:rPr>
              <a:t>we know that </a:t>
            </a:r>
            <a:endParaRPr lang="en-US" dirty="0">
              <a:latin typeface="Bookman Old Style" panose="02050604050505020204" pitchFamily="18" charset="0"/>
            </a:endParaRPr>
          </a:p>
        </p:txBody>
      </p:sp>
      <p:pic>
        <p:nvPicPr>
          <p:cNvPr id="1028"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4353600"/>
            <a:ext cx="4719600" cy="828000"/>
          </a:xfrm>
          <a:prstGeom prst="rect">
            <a:avLst/>
          </a:prstGeom>
        </p:spPr>
        <p:style>
          <a:lnRef idx="1">
            <a:schemeClr val="accent2"/>
          </a:lnRef>
          <a:fillRef idx="2">
            <a:schemeClr val="accent2"/>
          </a:fillRef>
          <a:effectRef idx="1">
            <a:schemeClr val="accent2"/>
          </a:effectRef>
          <a:fontRef idx="minor">
            <a:schemeClr val="dk1"/>
          </a:fontRef>
        </p:style>
      </p:pic>
      <p:sp>
        <p:nvSpPr>
          <p:cNvPr id="1031" name="Rectangle 7"/>
          <p:cNvSpPr>
            <a:spLocks noChangeArrowheads="1"/>
          </p:cNvSpPr>
          <p:nvPr/>
        </p:nvSpPr>
        <p:spPr bwMode="auto">
          <a:xfrm>
            <a:off x="0" y="9334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4" name="Rectangle 10"/>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33"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05148" y="3209924"/>
            <a:ext cx="2740569" cy="792000"/>
          </a:xfrm>
          <a:prstGeom prst="rect">
            <a:avLst/>
          </a:prstGeom>
        </p:spPr>
        <p:style>
          <a:lnRef idx="1">
            <a:schemeClr val="accent2"/>
          </a:lnRef>
          <a:fillRef idx="2">
            <a:schemeClr val="accent2"/>
          </a:fillRef>
          <a:effectRef idx="1">
            <a:schemeClr val="accent2"/>
          </a:effectRef>
          <a:fontRef idx="minor">
            <a:schemeClr val="dk1"/>
          </a:fontRef>
        </p:style>
      </p:pic>
      <p:pic>
        <p:nvPicPr>
          <p:cNvPr id="21"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04773" y="5486400"/>
            <a:ext cx="3572227" cy="828000"/>
          </a:xfrm>
          <a:prstGeom prst="rect">
            <a:avLst/>
          </a:prstGeom>
        </p:spPr>
        <p:style>
          <a:lnRef idx="1">
            <a:schemeClr val="accent2"/>
          </a:lnRef>
          <a:fillRef idx="2">
            <a:schemeClr val="accent2"/>
          </a:fillRef>
          <a:effectRef idx="1">
            <a:schemeClr val="accent2"/>
          </a:effectRef>
          <a:fontRef idx="minor">
            <a:schemeClr val="dk1"/>
          </a:fontRef>
        </p:style>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34</a:t>
            </a:fld>
            <a:endParaRPr kumimoji="0" lang="en-US"/>
          </a:p>
        </p:txBody>
      </p:sp>
      <p:pic>
        <p:nvPicPr>
          <p:cNvPr id="2355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25600" y="533400"/>
            <a:ext cx="4480000" cy="720000"/>
          </a:xfrm>
          <a:prstGeom prst="rect">
            <a:avLst/>
          </a:prstGeom>
        </p:spPr>
        <p:style>
          <a:lnRef idx="1">
            <a:schemeClr val="accent2"/>
          </a:lnRef>
          <a:fillRef idx="2">
            <a:schemeClr val="accent2"/>
          </a:fillRef>
          <a:effectRef idx="1">
            <a:schemeClr val="accent2"/>
          </a:effectRef>
          <a:fontRef idx="minor">
            <a:schemeClr val="dk1"/>
          </a:fontRef>
        </p:style>
      </p:pic>
      <p:pic>
        <p:nvPicPr>
          <p:cNvPr id="235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93200" y="1752600"/>
            <a:ext cx="3960000" cy="792000"/>
          </a:xfrm>
          <a:prstGeom prst="rect">
            <a:avLst/>
          </a:prstGeom>
        </p:spPr>
        <p:style>
          <a:lnRef idx="1">
            <a:schemeClr val="accent2"/>
          </a:lnRef>
          <a:fillRef idx="2">
            <a:schemeClr val="accent2"/>
          </a:fillRef>
          <a:effectRef idx="1">
            <a:schemeClr val="accent2"/>
          </a:effectRef>
          <a:fontRef idx="minor">
            <a:schemeClr val="dk1"/>
          </a:fontRef>
        </p:style>
      </p:pic>
      <p:pic>
        <p:nvPicPr>
          <p:cNvPr id="23554"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1000" y="3352800"/>
            <a:ext cx="4118400" cy="720000"/>
          </a:xfrm>
          <a:prstGeom prst="rect">
            <a:avLst/>
          </a:prstGeom>
        </p:spPr>
        <p:style>
          <a:lnRef idx="1">
            <a:schemeClr val="accent2"/>
          </a:lnRef>
          <a:fillRef idx="2">
            <a:schemeClr val="accent2"/>
          </a:fillRef>
          <a:effectRef idx="1">
            <a:schemeClr val="accent2"/>
          </a:effectRef>
          <a:fontRef idx="minor">
            <a:schemeClr val="dk1"/>
          </a:fontRef>
        </p:style>
      </p:pic>
      <p:pic>
        <p:nvPicPr>
          <p:cNvPr id="23553"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801221" y="2743200"/>
            <a:ext cx="2190379" cy="396000"/>
          </a:xfrm>
          <a:prstGeom prst="rect">
            <a:avLst/>
          </a:prstGeom>
        </p:spPr>
        <p:style>
          <a:lnRef idx="1">
            <a:schemeClr val="accent1"/>
          </a:lnRef>
          <a:fillRef idx="2">
            <a:schemeClr val="accent1"/>
          </a:fillRef>
          <a:effectRef idx="1">
            <a:schemeClr val="accent1"/>
          </a:effectRef>
          <a:fontRef idx="minor">
            <a:schemeClr val="dk1"/>
          </a:fontRef>
        </p:style>
      </p:pic>
      <p:sp>
        <p:nvSpPr>
          <p:cNvPr id="23557"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3562"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098829" y="4419600"/>
            <a:ext cx="3073371" cy="864000"/>
          </a:xfrm>
          <a:prstGeom prst="rect">
            <a:avLst/>
          </a:prstGeom>
        </p:spPr>
        <p:style>
          <a:lnRef idx="1">
            <a:schemeClr val="accent2"/>
          </a:lnRef>
          <a:fillRef idx="2">
            <a:schemeClr val="accent2"/>
          </a:fillRef>
          <a:effectRef idx="1">
            <a:schemeClr val="accent2"/>
          </a:effectRef>
          <a:fontRef idx="minor">
            <a:schemeClr val="dk1"/>
          </a:fontRef>
        </p:style>
      </p:pic>
      <p:pic>
        <p:nvPicPr>
          <p:cNvPr id="23561"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533444" y="5638799"/>
            <a:ext cx="4324556" cy="936000"/>
          </a:xfrm>
          <a:prstGeom prst="rect">
            <a:avLst/>
          </a:prstGeom>
        </p:spPr>
        <p:style>
          <a:lnRef idx="1">
            <a:schemeClr val="accent2"/>
          </a:lnRef>
          <a:fillRef idx="2">
            <a:schemeClr val="accent2"/>
          </a:fillRef>
          <a:effectRef idx="1">
            <a:schemeClr val="accent2"/>
          </a:effectRef>
          <a:fontRef idx="minor">
            <a:schemeClr val="dk1"/>
          </a:fontRef>
        </p:style>
      </p:pic>
      <p:sp>
        <p:nvSpPr>
          <p:cNvPr id="23563" name="Rectangle 11"/>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3565" name="Rectangle 13"/>
          <p:cNvSpPr>
            <a:spLocks noChangeArrowheads="1"/>
          </p:cNvSpPr>
          <p:nvPr/>
        </p:nvSpPr>
        <p:spPr bwMode="auto">
          <a:xfrm>
            <a:off x="0" y="23336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35</a:t>
            </a:fld>
            <a:endParaRPr kumimoji="0" lang="en-US"/>
          </a:p>
        </p:txBody>
      </p:sp>
      <p:pic>
        <p:nvPicPr>
          <p:cNvPr id="24580"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85800" y="457200"/>
            <a:ext cx="1953000" cy="504000"/>
          </a:xfrm>
          <a:prstGeom prst="rect">
            <a:avLst/>
          </a:prstGeom>
        </p:spPr>
        <p:style>
          <a:lnRef idx="1">
            <a:schemeClr val="accent2"/>
          </a:lnRef>
          <a:fillRef idx="2">
            <a:schemeClr val="accent2"/>
          </a:fillRef>
          <a:effectRef idx="1">
            <a:schemeClr val="accent2"/>
          </a:effectRef>
          <a:fontRef idx="minor">
            <a:schemeClr val="dk1"/>
          </a:fontRef>
        </p:style>
      </p:pic>
      <p:pic>
        <p:nvPicPr>
          <p:cNvPr id="2457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25225" y="1295400"/>
            <a:ext cx="4080375" cy="468000"/>
          </a:xfrm>
          <a:prstGeom prst="rect">
            <a:avLst/>
          </a:prstGeom>
        </p:spPr>
        <p:style>
          <a:lnRef idx="1">
            <a:schemeClr val="accent2"/>
          </a:lnRef>
          <a:fillRef idx="2">
            <a:schemeClr val="accent2"/>
          </a:fillRef>
          <a:effectRef idx="1">
            <a:schemeClr val="accent2"/>
          </a:effectRef>
          <a:fontRef idx="minor">
            <a:schemeClr val="dk1"/>
          </a:fontRef>
        </p:style>
      </p:pic>
      <p:pic>
        <p:nvPicPr>
          <p:cNvPr id="24578"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70650" y="2286000"/>
            <a:ext cx="3858750" cy="504000"/>
          </a:xfrm>
          <a:prstGeom prst="rect">
            <a:avLst/>
          </a:prstGeom>
        </p:spPr>
        <p:style>
          <a:lnRef idx="1">
            <a:schemeClr val="accent2"/>
          </a:lnRef>
          <a:fillRef idx="2">
            <a:schemeClr val="accent2"/>
          </a:fillRef>
          <a:effectRef idx="1">
            <a:schemeClr val="accent2"/>
          </a:effectRef>
          <a:fontRef idx="minor">
            <a:schemeClr val="dk1"/>
          </a:fontRef>
        </p:style>
      </p:pic>
      <p:pic>
        <p:nvPicPr>
          <p:cNvPr id="24577"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686400" y="3200400"/>
            <a:ext cx="1800000" cy="576000"/>
          </a:xfrm>
          <a:prstGeom prst="rect">
            <a:avLst/>
          </a:prstGeom>
        </p:spPr>
        <p:style>
          <a:lnRef idx="1">
            <a:schemeClr val="accent2"/>
          </a:lnRef>
          <a:fillRef idx="2">
            <a:schemeClr val="accent2"/>
          </a:fillRef>
          <a:effectRef idx="1">
            <a:schemeClr val="accent2"/>
          </a:effectRef>
          <a:fontRef idx="minor">
            <a:schemeClr val="dk1"/>
          </a:fontRef>
        </p:style>
      </p:pic>
      <p:sp>
        <p:nvSpPr>
          <p:cNvPr id="24581"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4583" name="Rectangle 7"/>
          <p:cNvSpPr>
            <a:spLocks noChangeArrowheads="1"/>
          </p:cNvSpPr>
          <p:nvPr/>
        </p:nvSpPr>
        <p:spPr bwMode="auto">
          <a:xfrm>
            <a:off x="0" y="1524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4585" name="Rectangle 9"/>
          <p:cNvSpPr>
            <a:spLocks noChangeArrowheads="1"/>
          </p:cNvSpPr>
          <p:nvPr/>
        </p:nvSpPr>
        <p:spPr bwMode="auto">
          <a:xfrm>
            <a:off x="0" y="3048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24587"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016575" y="4184400"/>
            <a:ext cx="3155625" cy="540000"/>
          </a:xfrm>
          <a:prstGeom prst="rect">
            <a:avLst/>
          </a:prstGeom>
        </p:spPr>
        <p:style>
          <a:lnRef idx="1">
            <a:schemeClr val="accent2"/>
          </a:lnRef>
          <a:fillRef idx="2">
            <a:schemeClr val="accent2"/>
          </a:fillRef>
          <a:effectRef idx="1">
            <a:schemeClr val="accent2"/>
          </a:effectRef>
          <a:fontRef idx="minor">
            <a:schemeClr val="dk1"/>
          </a:fontRef>
        </p:style>
      </p:pic>
      <p:sp>
        <p:nvSpPr>
          <p:cNvPr id="24588" name="Rectangle 1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4592" name="Rectangle 16"/>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4591"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733800" y="5105400"/>
            <a:ext cx="1805625" cy="540000"/>
          </a:xfrm>
          <a:prstGeom prst="rect">
            <a:avLst/>
          </a:prstGeom>
        </p:spPr>
        <p:style>
          <a:lnRef idx="1">
            <a:schemeClr val="accent2"/>
          </a:lnRef>
          <a:fillRef idx="2">
            <a:schemeClr val="accent2"/>
          </a:fillRef>
          <a:effectRef idx="1">
            <a:schemeClr val="accent2"/>
          </a:effectRef>
          <a:fontRef idx="minor">
            <a:schemeClr val="dk1"/>
          </a:fontRef>
        </p:style>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36</a:t>
            </a:fld>
            <a:endParaRPr lang="en-US"/>
          </a:p>
        </p:txBody>
      </p:sp>
      <p:sp>
        <p:nvSpPr>
          <p:cNvPr id="4" name="TextBox 3"/>
          <p:cNvSpPr txBox="1"/>
          <p:nvPr/>
        </p:nvSpPr>
        <p:spPr>
          <a:xfrm>
            <a:off x="2341411" y="195601"/>
            <a:ext cx="4659481" cy="490199"/>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marL="457200">
              <a:lnSpc>
                <a:spcPct val="115000"/>
              </a:lnSpc>
              <a:spcAft>
                <a:spcPts val="0"/>
              </a:spcAft>
            </a:pPr>
            <a:r>
              <a:rPr lang="en-US" sz="2400" b="1" dirty="0" smtClean="0">
                <a:solidFill>
                  <a:srgbClr val="FF0000"/>
                </a:solidFill>
                <a:latin typeface="Times New Roman" panose="02020603050405020304"/>
                <a:cs typeface="Latha" panose="020B0604020202020204"/>
              </a:rPr>
              <a:t>Angular momentum operators</a:t>
            </a:r>
            <a:endParaRPr lang="en-US" sz="2400" dirty="0" smtClean="0">
              <a:solidFill>
                <a:srgbClr val="FF0000"/>
              </a:solidFill>
              <a:ea typeface="Calibri" panose="020F0502020204030204"/>
              <a:cs typeface="Latha" panose="020B0604020202020204"/>
            </a:endParaRPr>
          </a:p>
        </p:txBody>
      </p:sp>
      <p:sp>
        <p:nvSpPr>
          <p:cNvPr id="5" name="Rectangle 4"/>
          <p:cNvSpPr/>
          <p:nvPr/>
        </p:nvSpPr>
        <p:spPr>
          <a:xfrm>
            <a:off x="642910" y="1071546"/>
            <a:ext cx="6147709" cy="461665"/>
          </a:xfrm>
          <a:prstGeom prst="rect">
            <a:avLst/>
          </a:prstGeom>
        </p:spPr>
        <p:txBody>
          <a:bodyPr wrap="none">
            <a:spAutoFit/>
          </a:bodyPr>
          <a:lstStyle/>
          <a:p>
            <a:r>
              <a:rPr lang="en-US" sz="2400" b="1" dirty="0" smtClean="0">
                <a:latin typeface="Times New Roman" panose="02020603050405020304"/>
              </a:rPr>
              <a:t>We know that the orbital angular momentum</a:t>
            </a:r>
            <a:endParaRPr lang="en-US" sz="2400" dirty="0"/>
          </a:p>
        </p:txBody>
      </p:sp>
      <p:pic>
        <p:nvPicPr>
          <p:cNvPr id="2457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0430" y="1857364"/>
            <a:ext cx="1899245" cy="576000"/>
          </a:xfrm>
          <a:prstGeom prst="rect">
            <a:avLst/>
          </a:prstGeom>
        </p:spPr>
        <p:style>
          <a:lnRef idx="1">
            <a:schemeClr val="accent6"/>
          </a:lnRef>
          <a:fillRef idx="2">
            <a:schemeClr val="accent6"/>
          </a:fillRef>
          <a:effectRef idx="1">
            <a:schemeClr val="accent6"/>
          </a:effectRef>
          <a:fontRef idx="minor">
            <a:schemeClr val="dk1"/>
          </a:fontRef>
        </p:style>
      </p:pic>
      <p:pic>
        <p:nvPicPr>
          <p:cNvPr id="24578"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86050" y="2857496"/>
            <a:ext cx="3350700" cy="612000"/>
          </a:xfrm>
          <a:prstGeom prst="rect">
            <a:avLst/>
          </a:prstGeom>
        </p:spPr>
        <p:style>
          <a:lnRef idx="1">
            <a:schemeClr val="accent3"/>
          </a:lnRef>
          <a:fillRef idx="2">
            <a:schemeClr val="accent3"/>
          </a:fillRef>
          <a:effectRef idx="1">
            <a:schemeClr val="accent3"/>
          </a:effectRef>
          <a:fontRef idx="minor">
            <a:schemeClr val="dk1"/>
          </a:fontRef>
        </p:style>
      </p:pic>
      <p:pic>
        <p:nvPicPr>
          <p:cNvPr id="2457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28926" y="3996570"/>
            <a:ext cx="3147430" cy="612000"/>
          </a:xfrm>
          <a:prstGeom prst="rect">
            <a:avLst/>
          </a:prstGeom>
        </p:spPr>
        <p:style>
          <a:lnRef idx="1">
            <a:schemeClr val="accent4"/>
          </a:lnRef>
          <a:fillRef idx="2">
            <a:schemeClr val="accent4"/>
          </a:fillRef>
          <a:effectRef idx="1">
            <a:schemeClr val="accent4"/>
          </a:effectRef>
          <a:fontRef idx="minor">
            <a:schemeClr val="dk1"/>
          </a:fontRef>
        </p:style>
      </p:pic>
      <p:sp>
        <p:nvSpPr>
          <p:cNvPr id="24582" name="Rectangle 6"/>
          <p:cNvSpPr>
            <a:spLocks noChangeArrowheads="1"/>
          </p:cNvSpPr>
          <p:nvPr/>
        </p:nvSpPr>
        <p:spPr bwMode="auto">
          <a:xfrm>
            <a:off x="457200" y="16478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24584"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143240" y="5024834"/>
            <a:ext cx="2613248" cy="1476000"/>
          </a:xfrm>
          <a:prstGeom prst="rect">
            <a:avLst/>
          </a:prstGeom>
        </p:spPr>
        <p:style>
          <a:lnRef idx="1">
            <a:schemeClr val="accent2"/>
          </a:lnRef>
          <a:fillRef idx="2">
            <a:schemeClr val="accent2"/>
          </a:fillRef>
          <a:effectRef idx="1">
            <a:schemeClr val="accent2"/>
          </a:effectRef>
          <a:fontRef idx="minor">
            <a:schemeClr val="dk1"/>
          </a:fontRef>
        </p:style>
      </p:pic>
      <p:sp>
        <p:nvSpPr>
          <p:cNvPr id="24586" name="Rectangle 10"/>
          <p:cNvSpPr>
            <a:spLocks noChangeArrowheads="1"/>
          </p:cNvSpPr>
          <p:nvPr/>
        </p:nvSpPr>
        <p:spPr bwMode="auto">
          <a:xfrm>
            <a:off x="457200" y="16192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37</a:t>
            </a:fld>
            <a:endParaRPr lang="en-US"/>
          </a:p>
        </p:txBody>
      </p:sp>
      <p:sp>
        <p:nvSpPr>
          <p:cNvPr id="25602"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2976" y="500042"/>
            <a:ext cx="7610628" cy="792000"/>
          </a:xfrm>
          <a:prstGeom prst="rect">
            <a:avLst/>
          </a:prstGeom>
        </p:spPr>
        <p:style>
          <a:lnRef idx="1">
            <a:schemeClr val="accent2"/>
          </a:lnRef>
          <a:fillRef idx="2">
            <a:schemeClr val="accent2"/>
          </a:fillRef>
          <a:effectRef idx="1">
            <a:schemeClr val="accent2"/>
          </a:effectRef>
          <a:fontRef idx="minor">
            <a:schemeClr val="dk1"/>
          </a:fontRef>
        </p:style>
      </p:pic>
      <p:sp>
        <p:nvSpPr>
          <p:cNvPr id="25603" name="Rectangle 3"/>
          <p:cNvSpPr>
            <a:spLocks noChangeArrowheads="1"/>
          </p:cNvSpPr>
          <p:nvPr/>
        </p:nvSpPr>
        <p:spPr bwMode="auto">
          <a:xfrm>
            <a:off x="0" y="1066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5605" name="Rectangle 5"/>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560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4414" y="1500174"/>
            <a:ext cx="7713538" cy="2052000"/>
          </a:xfrm>
          <a:prstGeom prst="rect">
            <a:avLst/>
          </a:prstGeom>
        </p:spPr>
        <p:style>
          <a:lnRef idx="1">
            <a:schemeClr val="accent6"/>
          </a:lnRef>
          <a:fillRef idx="2">
            <a:schemeClr val="accent6"/>
          </a:fillRef>
          <a:effectRef idx="1">
            <a:schemeClr val="accent6"/>
          </a:effectRef>
          <a:fontRef idx="minor">
            <a:schemeClr val="dk1"/>
          </a:fontRef>
        </p:style>
      </p:pic>
      <p:pic>
        <p:nvPicPr>
          <p:cNvPr id="25609"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56198" y="3786190"/>
            <a:ext cx="2916000" cy="864000"/>
          </a:xfrm>
          <a:prstGeom prst="rect">
            <a:avLst/>
          </a:prstGeom>
        </p:spPr>
        <p:style>
          <a:lnRef idx="1">
            <a:schemeClr val="accent3"/>
          </a:lnRef>
          <a:fillRef idx="2">
            <a:schemeClr val="accent3"/>
          </a:fillRef>
          <a:effectRef idx="1">
            <a:schemeClr val="accent3"/>
          </a:effectRef>
          <a:fontRef idx="minor">
            <a:schemeClr val="dk1"/>
          </a:fontRef>
        </p:style>
      </p:pic>
      <p:pic>
        <p:nvPicPr>
          <p:cNvPr id="25608"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928926" y="4857760"/>
            <a:ext cx="3656250" cy="900000"/>
          </a:xfrm>
          <a:prstGeom prst="rect">
            <a:avLst/>
          </a:prstGeom>
        </p:spPr>
        <p:style>
          <a:lnRef idx="1">
            <a:schemeClr val="accent1"/>
          </a:lnRef>
          <a:fillRef idx="2">
            <a:schemeClr val="accent1"/>
          </a:fillRef>
          <a:effectRef idx="1">
            <a:schemeClr val="accent1"/>
          </a:effectRef>
          <a:fontRef idx="minor">
            <a:schemeClr val="dk1"/>
          </a:fontRef>
        </p:style>
      </p:pic>
      <p:sp>
        <p:nvSpPr>
          <p:cNvPr id="25610" name="Rectangle 10"/>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5611" name="Rectangle 11"/>
          <p:cNvSpPr>
            <a:spLocks noChangeArrowheads="1"/>
          </p:cNvSpPr>
          <p:nvPr/>
        </p:nvSpPr>
        <p:spPr bwMode="auto">
          <a:xfrm>
            <a:off x="0" y="1066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5612" name="Rectangle 12"/>
          <p:cNvSpPr>
            <a:spLocks noChangeArrowheads="1"/>
          </p:cNvSpPr>
          <p:nvPr/>
        </p:nvSpPr>
        <p:spPr bwMode="auto">
          <a:xfrm>
            <a:off x="0" y="21336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5613" name="Rectangle 13"/>
          <p:cNvSpPr>
            <a:spLocks noChangeArrowheads="1"/>
          </p:cNvSpPr>
          <p:nvPr/>
        </p:nvSpPr>
        <p:spPr bwMode="auto">
          <a:xfrm>
            <a:off x="0" y="29337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5614" name="Rectangle 14"/>
          <p:cNvSpPr>
            <a:spLocks noChangeArrowheads="1"/>
          </p:cNvSpPr>
          <p:nvPr/>
        </p:nvSpPr>
        <p:spPr bwMode="auto">
          <a:xfrm>
            <a:off x="0" y="39624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18"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7554" y="6072206"/>
            <a:ext cx="2856000" cy="612000"/>
          </a:xfrm>
          <a:prstGeom prst="rect">
            <a:avLst/>
          </a:prstGeom>
        </p:spPr>
        <p:style>
          <a:lnRef idx="1">
            <a:schemeClr val="accent4"/>
          </a:lnRef>
          <a:fillRef idx="2">
            <a:schemeClr val="accent4"/>
          </a:fillRef>
          <a:effectRef idx="1">
            <a:schemeClr val="accent4"/>
          </a:effectRef>
          <a:fontRef idx="minor">
            <a:schemeClr val="dk1"/>
          </a:fontRef>
        </p:style>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38</a:t>
            </a:fld>
            <a:endParaRPr lang="en-US"/>
          </a:p>
        </p:txBody>
      </p:sp>
      <p:pic>
        <p:nvPicPr>
          <p:cNvPr id="5"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02" y="142852"/>
            <a:ext cx="2917200" cy="792000"/>
          </a:xfrm>
          <a:prstGeom prst="rect">
            <a:avLst/>
          </a:prstGeom>
        </p:spPr>
        <p:style>
          <a:lnRef idx="1">
            <a:schemeClr val="accent1"/>
          </a:lnRef>
          <a:fillRef idx="2">
            <a:schemeClr val="accent1"/>
          </a:fillRef>
          <a:effectRef idx="1">
            <a:schemeClr val="accent1"/>
          </a:effectRef>
          <a:fontRef idx="minor">
            <a:schemeClr val="dk1"/>
          </a:fontRef>
        </p:style>
      </p:pic>
      <p:pic>
        <p:nvPicPr>
          <p:cNvPr id="266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57488" y="1428736"/>
            <a:ext cx="3436200" cy="828000"/>
          </a:xfrm>
          <a:prstGeom prst="rect">
            <a:avLst/>
          </a:prstGeom>
        </p:spPr>
        <p:style>
          <a:lnRef idx="1">
            <a:schemeClr val="accent2"/>
          </a:lnRef>
          <a:fillRef idx="2">
            <a:schemeClr val="accent2"/>
          </a:fillRef>
          <a:effectRef idx="1">
            <a:schemeClr val="accent2"/>
          </a:effectRef>
          <a:fontRef idx="minor">
            <a:schemeClr val="dk1"/>
          </a:fontRef>
        </p:style>
      </p:pic>
      <p:pic>
        <p:nvPicPr>
          <p:cNvPr id="266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13512" y="2643182"/>
            <a:ext cx="3173000" cy="684000"/>
          </a:xfrm>
          <a:prstGeom prst="rect">
            <a:avLst/>
          </a:prstGeom>
        </p:spPr>
        <p:style>
          <a:lnRef idx="1">
            <a:schemeClr val="accent4"/>
          </a:lnRef>
          <a:fillRef idx="2">
            <a:schemeClr val="accent4"/>
          </a:fillRef>
          <a:effectRef idx="1">
            <a:schemeClr val="accent4"/>
          </a:effectRef>
          <a:fontRef idx="minor">
            <a:schemeClr val="dk1"/>
          </a:fontRef>
        </p:style>
      </p:pic>
      <p:pic>
        <p:nvPicPr>
          <p:cNvPr id="26627"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00364" y="3714752"/>
            <a:ext cx="3246750" cy="936000"/>
          </a:xfrm>
          <a:prstGeom prst="rect">
            <a:avLst/>
          </a:prstGeom>
        </p:spPr>
        <p:style>
          <a:lnRef idx="1">
            <a:schemeClr val="accent6"/>
          </a:lnRef>
          <a:fillRef idx="2">
            <a:schemeClr val="accent6"/>
          </a:fillRef>
          <a:effectRef idx="1">
            <a:schemeClr val="accent6"/>
          </a:effectRef>
          <a:fontRef idx="minor">
            <a:schemeClr val="dk1"/>
          </a:fontRef>
        </p:style>
      </p:pic>
      <p:sp>
        <p:nvSpPr>
          <p:cNvPr id="26632" name="Rectangle 8"/>
          <p:cNvSpPr>
            <a:spLocks noChangeArrowheads="1"/>
          </p:cNvSpPr>
          <p:nvPr/>
        </p:nvSpPr>
        <p:spPr bwMode="auto">
          <a:xfrm>
            <a:off x="0" y="1828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6635" name="Rectangle 11"/>
          <p:cNvSpPr>
            <a:spLocks noChangeArrowheads="1"/>
          </p:cNvSpPr>
          <p:nvPr/>
        </p:nvSpPr>
        <p:spPr bwMode="auto">
          <a:xfrm>
            <a:off x="0" y="47625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17" name="Picture 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928926" y="5072074"/>
            <a:ext cx="3493125" cy="828000"/>
          </a:xfrm>
          <a:prstGeom prst="rect">
            <a:avLst/>
          </a:prstGeom>
        </p:spPr>
        <p:style>
          <a:lnRef idx="1">
            <a:schemeClr val="accent2"/>
          </a:lnRef>
          <a:fillRef idx="2">
            <a:schemeClr val="accent2"/>
          </a:fillRef>
          <a:effectRef idx="1">
            <a:schemeClr val="accent2"/>
          </a:effectRef>
          <a:fontRef idx="minor">
            <a:schemeClr val="dk1"/>
          </a:fontRef>
        </p:style>
      </p:pic>
      <p:pic>
        <p:nvPicPr>
          <p:cNvPr id="18" name="Picture 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42074" y="6138874"/>
            <a:ext cx="2873000" cy="612000"/>
          </a:xfrm>
          <a:prstGeom prst="rect">
            <a:avLst/>
          </a:prstGeom>
        </p:spPr>
        <p:style>
          <a:lnRef idx="1">
            <a:schemeClr val="accent6"/>
          </a:lnRef>
          <a:fillRef idx="2">
            <a:schemeClr val="accent6"/>
          </a:fillRef>
          <a:effectRef idx="1">
            <a:schemeClr val="accent6"/>
          </a:effectRef>
          <a:fontRef idx="minor">
            <a:schemeClr val="dk1"/>
          </a:fontRef>
        </p:style>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39</a:t>
            </a:fld>
            <a:endParaRPr lang="en-US"/>
          </a:p>
        </p:txBody>
      </p:sp>
      <p:sp>
        <p:nvSpPr>
          <p:cNvPr id="28674"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8675" name="Rectangle 3"/>
          <p:cNvSpPr>
            <a:spLocks noChangeArrowheads="1"/>
          </p:cNvSpPr>
          <p:nvPr/>
        </p:nvSpPr>
        <p:spPr bwMode="auto">
          <a:xfrm>
            <a:off x="0" y="8001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8677"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867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57356" y="285728"/>
            <a:ext cx="5600700" cy="571504"/>
          </a:xfrm>
          <a:prstGeom prst="rect">
            <a:avLst/>
          </a:prstGeom>
        </p:spPr>
        <p:style>
          <a:lnRef idx="1">
            <a:schemeClr val="dk1"/>
          </a:lnRef>
          <a:fillRef idx="2">
            <a:schemeClr val="dk1"/>
          </a:fillRef>
          <a:effectRef idx="1">
            <a:schemeClr val="dk1"/>
          </a:effectRef>
          <a:fontRef idx="minor">
            <a:schemeClr val="dk1"/>
          </a:fontRef>
        </p:style>
      </p:pic>
      <p:sp>
        <p:nvSpPr>
          <p:cNvPr id="28678" name="Rectangle 6"/>
          <p:cNvSpPr>
            <a:spLocks noChangeArrowheads="1"/>
          </p:cNvSpPr>
          <p:nvPr/>
        </p:nvSpPr>
        <p:spPr bwMode="auto">
          <a:xfrm>
            <a:off x="0" y="8763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28680"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0430" y="1214422"/>
            <a:ext cx="2673000" cy="792000"/>
          </a:xfrm>
          <a:prstGeom prst="rect">
            <a:avLst/>
          </a:prstGeom>
        </p:spPr>
        <p:style>
          <a:lnRef idx="1">
            <a:schemeClr val="accent2"/>
          </a:lnRef>
          <a:fillRef idx="2">
            <a:schemeClr val="accent2"/>
          </a:fillRef>
          <a:effectRef idx="1">
            <a:schemeClr val="accent2"/>
          </a:effectRef>
          <a:fontRef idx="minor">
            <a:schemeClr val="dk1"/>
          </a:fontRef>
        </p:style>
      </p:pic>
      <p:pic>
        <p:nvPicPr>
          <p:cNvPr id="2867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57554" y="2285992"/>
            <a:ext cx="2784600" cy="756000"/>
          </a:xfrm>
          <a:prstGeom prst="rect">
            <a:avLst/>
          </a:prstGeom>
        </p:spPr>
        <p:style>
          <a:lnRef idx="1">
            <a:schemeClr val="accent3"/>
          </a:lnRef>
          <a:fillRef idx="2">
            <a:schemeClr val="accent3"/>
          </a:fillRef>
          <a:effectRef idx="1">
            <a:schemeClr val="accent3"/>
          </a:effectRef>
          <a:fontRef idx="minor">
            <a:schemeClr val="dk1"/>
          </a:fontRef>
        </p:style>
      </p:pic>
      <p:sp>
        <p:nvSpPr>
          <p:cNvPr id="28681" name="Rectangle 9"/>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8682" name="Rectangle 10"/>
          <p:cNvSpPr>
            <a:spLocks noChangeArrowheads="1"/>
          </p:cNvSpPr>
          <p:nvPr/>
        </p:nvSpPr>
        <p:spPr bwMode="auto">
          <a:xfrm>
            <a:off x="0" y="1066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8683" name="Rectangle 11"/>
          <p:cNvSpPr>
            <a:spLocks noChangeArrowheads="1"/>
          </p:cNvSpPr>
          <p:nvPr/>
        </p:nvSpPr>
        <p:spPr bwMode="auto">
          <a:xfrm>
            <a:off x="0" y="20955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8685" name="Rectangle 1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8684" name="Picture 1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00364" y="3429000"/>
            <a:ext cx="3708947" cy="540000"/>
          </a:xfrm>
          <a:prstGeom prst="rect">
            <a:avLst/>
          </a:prstGeom>
        </p:spPr>
        <p:style>
          <a:lnRef idx="1">
            <a:schemeClr val="accent5"/>
          </a:lnRef>
          <a:fillRef idx="2">
            <a:schemeClr val="accent5"/>
          </a:fillRef>
          <a:effectRef idx="1">
            <a:schemeClr val="accent5"/>
          </a:effectRef>
          <a:fontRef idx="minor">
            <a:schemeClr val="dk1"/>
          </a:fontRef>
        </p:style>
      </p:pic>
      <p:sp>
        <p:nvSpPr>
          <p:cNvPr id="28686" name="Rectangle 14"/>
          <p:cNvSpPr>
            <a:spLocks noChangeArrowheads="1"/>
          </p:cNvSpPr>
          <p:nvPr/>
        </p:nvSpPr>
        <p:spPr bwMode="auto">
          <a:xfrm>
            <a:off x="0" y="8191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8688" name="Rectangle 1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8687" name="Picture 1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143108" y="4357694"/>
            <a:ext cx="5197500" cy="792000"/>
          </a:xfrm>
          <a:prstGeom prst="rect">
            <a:avLst/>
          </a:prstGeom>
        </p:spPr>
        <p:style>
          <a:lnRef idx="1">
            <a:schemeClr val="accent6"/>
          </a:lnRef>
          <a:fillRef idx="2">
            <a:schemeClr val="accent6"/>
          </a:fillRef>
          <a:effectRef idx="1">
            <a:schemeClr val="accent6"/>
          </a:effectRef>
          <a:fontRef idx="minor">
            <a:schemeClr val="dk1"/>
          </a:fontRef>
        </p:style>
      </p:pic>
      <p:sp>
        <p:nvSpPr>
          <p:cNvPr id="28689" name="Rectangle 17"/>
          <p:cNvSpPr>
            <a:spLocks noChangeArrowheads="1"/>
          </p:cNvSpPr>
          <p:nvPr/>
        </p:nvSpPr>
        <p:spPr bwMode="auto">
          <a:xfrm>
            <a:off x="0" y="1066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8691" name="Rectangle 19"/>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8690" name="Picture 1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558266" y="5572140"/>
            <a:ext cx="4799816" cy="828000"/>
          </a:xfrm>
          <a:prstGeom prst="rect">
            <a:avLst/>
          </a:prstGeom>
        </p:spPr>
        <p:style>
          <a:lnRef idx="1">
            <a:schemeClr val="accent2"/>
          </a:lnRef>
          <a:fillRef idx="2">
            <a:schemeClr val="accent2"/>
          </a:fillRef>
          <a:effectRef idx="1">
            <a:schemeClr val="accent2"/>
          </a:effectRef>
          <a:fontRef idx="minor">
            <a:schemeClr val="dk1"/>
          </a:fontRef>
        </p:style>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4</a:t>
            </a:fld>
            <a:endParaRPr kumimoji="0" lang="en-US"/>
          </a:p>
        </p:txBody>
      </p:sp>
      <p:sp>
        <p:nvSpPr>
          <p:cNvPr id="4" name="TextBox 3"/>
          <p:cNvSpPr txBox="1"/>
          <p:nvPr/>
        </p:nvSpPr>
        <p:spPr>
          <a:xfrm>
            <a:off x="2754578" y="1495678"/>
            <a:ext cx="4032000" cy="576000"/>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altLang="en-US" sz="28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EXPECTATION VALUE</a:t>
            </a:r>
            <a:endParaRPr lang="en-US" sz="2800" dirty="0" smtClean="0"/>
          </a:p>
        </p:txBody>
      </p:sp>
      <p:sp>
        <p:nvSpPr>
          <p:cNvPr id="5" name="TextBox 4"/>
          <p:cNvSpPr txBox="1"/>
          <p:nvPr/>
        </p:nvSpPr>
        <p:spPr>
          <a:xfrm>
            <a:off x="759966" y="2615509"/>
            <a:ext cx="78840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buFont typeface="Wingdings" panose="05000000000000000000" pitchFamily="2" charset="2"/>
              <a:buChar char="v"/>
            </a:pPr>
            <a:r>
              <a:rPr lang="en-IN" sz="2800" dirty="0" smtClean="0">
                <a:latin typeface="Times New Roman" panose="02020603050405020304" pitchFamily="18" charset="0"/>
                <a:cs typeface="Times New Roman" panose="02020603050405020304" pitchFamily="18" charset="0"/>
              </a:rPr>
              <a:t>Among the so many measurements made on a single dynamical variable, most of the time we can get a particular value called the expectation value.   </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40</a:t>
            </a:fld>
            <a:endParaRPr lang="en-US"/>
          </a:p>
        </p:txBody>
      </p:sp>
      <p:sp>
        <p:nvSpPr>
          <p:cNvPr id="30722"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307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29058" y="214289"/>
            <a:ext cx="1452203" cy="720000"/>
          </a:xfrm>
          <a:prstGeom prst="rect">
            <a:avLst/>
          </a:prstGeom>
        </p:spPr>
        <p:style>
          <a:lnRef idx="1">
            <a:schemeClr val="accent2"/>
          </a:lnRef>
          <a:fillRef idx="2">
            <a:schemeClr val="accent2"/>
          </a:fillRef>
          <a:effectRef idx="1">
            <a:schemeClr val="accent2"/>
          </a:effectRef>
          <a:fontRef idx="minor">
            <a:schemeClr val="dk1"/>
          </a:fontRef>
        </p:style>
      </p:pic>
      <p:sp>
        <p:nvSpPr>
          <p:cNvPr id="30723" name="Rectangle 3"/>
          <p:cNvSpPr>
            <a:spLocks noChangeArrowheads="1"/>
          </p:cNvSpPr>
          <p:nvPr/>
        </p:nvSpPr>
        <p:spPr bwMode="auto">
          <a:xfrm>
            <a:off x="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30728"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4" y="1357298"/>
            <a:ext cx="4961250" cy="756000"/>
          </a:xfrm>
          <a:prstGeom prst="rect">
            <a:avLst/>
          </a:prstGeom>
        </p:spPr>
        <p:style>
          <a:lnRef idx="1">
            <a:schemeClr val="accent5"/>
          </a:lnRef>
          <a:fillRef idx="2">
            <a:schemeClr val="accent5"/>
          </a:fillRef>
          <a:effectRef idx="1">
            <a:schemeClr val="accent5"/>
          </a:effectRef>
          <a:fontRef idx="minor">
            <a:schemeClr val="dk1"/>
          </a:fontRef>
        </p:style>
      </p:pic>
      <p:pic>
        <p:nvPicPr>
          <p:cNvPr id="3072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57620" y="2428868"/>
            <a:ext cx="1597423" cy="792000"/>
          </a:xfrm>
          <a:prstGeom prst="rect">
            <a:avLst/>
          </a:prstGeom>
        </p:spPr>
        <p:style>
          <a:lnRef idx="1">
            <a:schemeClr val="accent3"/>
          </a:lnRef>
          <a:fillRef idx="2">
            <a:schemeClr val="accent3"/>
          </a:fillRef>
          <a:effectRef idx="1">
            <a:schemeClr val="accent3"/>
          </a:effectRef>
          <a:fontRef idx="minor">
            <a:schemeClr val="dk1"/>
          </a:fontRef>
        </p:style>
      </p:pic>
      <p:pic>
        <p:nvPicPr>
          <p:cNvPr id="30726"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786050" y="3643314"/>
            <a:ext cx="3956210" cy="576000"/>
          </a:xfrm>
          <a:prstGeom prst="rect">
            <a:avLst/>
          </a:prstGeom>
        </p:spPr>
        <p:style>
          <a:lnRef idx="1">
            <a:schemeClr val="accent6"/>
          </a:lnRef>
          <a:fillRef idx="2">
            <a:schemeClr val="accent6"/>
          </a:fillRef>
          <a:effectRef idx="1">
            <a:schemeClr val="accent6"/>
          </a:effectRef>
          <a:fontRef idx="minor">
            <a:schemeClr val="dk1"/>
          </a:fontRef>
        </p:style>
      </p:pic>
      <p:pic>
        <p:nvPicPr>
          <p:cNvPr id="30725"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500430" y="4572008"/>
            <a:ext cx="2672542" cy="720000"/>
          </a:xfrm>
          <a:prstGeom prst="rect">
            <a:avLst/>
          </a:prstGeom>
        </p:spPr>
        <p:style>
          <a:lnRef idx="1">
            <a:schemeClr val="accent4"/>
          </a:lnRef>
          <a:fillRef idx="2">
            <a:schemeClr val="accent4"/>
          </a:fillRef>
          <a:effectRef idx="1">
            <a:schemeClr val="accent4"/>
          </a:effectRef>
          <a:fontRef idx="minor">
            <a:schemeClr val="dk1"/>
          </a:fontRef>
        </p:style>
      </p:pic>
      <p:pic>
        <p:nvPicPr>
          <p:cNvPr id="30724"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500430" y="5715016"/>
            <a:ext cx="2244375" cy="684000"/>
          </a:xfrm>
          <a:prstGeom prst="rect">
            <a:avLst/>
          </a:prstGeom>
        </p:spPr>
        <p:style>
          <a:lnRef idx="1">
            <a:schemeClr val="accent6"/>
          </a:lnRef>
          <a:fillRef idx="2">
            <a:schemeClr val="accent6"/>
          </a:fillRef>
          <a:effectRef idx="1">
            <a:schemeClr val="accent6"/>
          </a:effectRef>
          <a:fontRef idx="minor">
            <a:schemeClr val="dk1"/>
          </a:fontRef>
        </p:style>
      </p:pic>
      <p:sp>
        <p:nvSpPr>
          <p:cNvPr id="30730" name="Rectangle 10"/>
          <p:cNvSpPr>
            <a:spLocks noChangeArrowheads="1"/>
          </p:cNvSpPr>
          <p:nvPr/>
        </p:nvSpPr>
        <p:spPr bwMode="auto">
          <a:xfrm>
            <a:off x="0" y="1066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0731" name="Rectangle 11"/>
          <p:cNvSpPr>
            <a:spLocks noChangeArrowheads="1"/>
          </p:cNvSpPr>
          <p:nvPr/>
        </p:nvSpPr>
        <p:spPr bwMode="auto">
          <a:xfrm>
            <a:off x="0" y="20859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0733" name="Rectangle 13"/>
          <p:cNvSpPr>
            <a:spLocks noChangeArrowheads="1"/>
          </p:cNvSpPr>
          <p:nvPr/>
        </p:nvSpPr>
        <p:spPr bwMode="auto">
          <a:xfrm>
            <a:off x="0" y="39243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0734" name="Rectangle 14"/>
          <p:cNvSpPr>
            <a:spLocks noChangeArrowheads="1"/>
          </p:cNvSpPr>
          <p:nvPr/>
        </p:nvSpPr>
        <p:spPr bwMode="auto">
          <a:xfrm>
            <a:off x="0" y="49911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41</a:t>
            </a:fld>
            <a:endParaRPr lang="en-US"/>
          </a:p>
        </p:txBody>
      </p:sp>
      <p:pic>
        <p:nvPicPr>
          <p:cNvPr id="3174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487" y="214290"/>
            <a:ext cx="3093752" cy="720000"/>
          </a:xfrm>
          <a:prstGeom prst="rect">
            <a:avLst/>
          </a:prstGeom>
        </p:spPr>
        <p:style>
          <a:lnRef idx="1">
            <a:schemeClr val="accent2"/>
          </a:lnRef>
          <a:fillRef idx="2">
            <a:schemeClr val="accent2"/>
          </a:fillRef>
          <a:effectRef idx="1">
            <a:schemeClr val="accent2"/>
          </a:effectRef>
          <a:fontRef idx="minor">
            <a:schemeClr val="dk1"/>
          </a:fontRef>
        </p:style>
      </p:pic>
      <p:pic>
        <p:nvPicPr>
          <p:cNvPr id="31746"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57620" y="1071546"/>
            <a:ext cx="1102500" cy="504000"/>
          </a:xfrm>
          <a:prstGeom prst="rect">
            <a:avLst/>
          </a:prstGeom>
        </p:spPr>
        <p:style>
          <a:lnRef idx="1">
            <a:schemeClr val="accent5"/>
          </a:lnRef>
          <a:fillRef idx="2">
            <a:schemeClr val="accent5"/>
          </a:fillRef>
          <a:effectRef idx="1">
            <a:schemeClr val="accent5"/>
          </a:effectRef>
          <a:fontRef idx="minor">
            <a:schemeClr val="dk1"/>
          </a:fontRef>
        </p:style>
      </p:pic>
      <p:pic>
        <p:nvPicPr>
          <p:cNvPr id="3174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86114" y="1785926"/>
            <a:ext cx="2685791" cy="540000"/>
          </a:xfrm>
          <a:prstGeom prst="rect">
            <a:avLst/>
          </a:prstGeom>
        </p:spPr>
        <p:style>
          <a:lnRef idx="1">
            <a:schemeClr val="accent6"/>
          </a:lnRef>
          <a:fillRef idx="2">
            <a:schemeClr val="accent6"/>
          </a:fillRef>
          <a:effectRef idx="1">
            <a:schemeClr val="accent6"/>
          </a:effectRef>
          <a:fontRef idx="minor">
            <a:schemeClr val="dk1"/>
          </a:fontRef>
        </p:style>
      </p:pic>
      <p:sp>
        <p:nvSpPr>
          <p:cNvPr id="31748" name="Rectangle 4"/>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1750" name="Rectangle 6"/>
          <p:cNvSpPr>
            <a:spLocks noChangeArrowheads="1"/>
          </p:cNvSpPr>
          <p:nvPr/>
        </p:nvSpPr>
        <p:spPr bwMode="auto">
          <a:xfrm>
            <a:off x="0" y="18288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1751" name="Rectangle 7"/>
          <p:cNvSpPr>
            <a:spLocks noChangeArrowheads="1"/>
          </p:cNvSpPr>
          <p:nvPr/>
        </p:nvSpPr>
        <p:spPr bwMode="auto">
          <a:xfrm>
            <a:off x="785786" y="2500306"/>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ll</a:t>
            </a:r>
            <a:r>
              <a:rPr kumimoji="0" lang="en-US" sz="1800" b="1" i="0" u="none" strike="noStrike" cap="none" normalizeH="0" baseline="30000" dirty="0" err="1" smtClean="0">
                <a:ln>
                  <a:noFill/>
                </a:ln>
                <a:solidFill>
                  <a:schemeClr val="tx1"/>
                </a:solidFill>
                <a:effectLst/>
                <a:latin typeface="Times New Roman" panose="02020603050405020304" pitchFamily="18" charset="0"/>
                <a:ea typeface="+mn-ea"/>
                <a:cs typeface="Times New Roman" panose="02020603050405020304" pitchFamily="18" charset="0"/>
              </a:rPr>
              <a:t>iy</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31753"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320062" y="2714620"/>
            <a:ext cx="2394946" cy="576000"/>
          </a:xfrm>
          <a:prstGeom prst="rect">
            <a:avLst/>
          </a:prstGeom>
        </p:spPr>
        <p:style>
          <a:lnRef idx="1">
            <a:schemeClr val="accent6"/>
          </a:lnRef>
          <a:fillRef idx="2">
            <a:schemeClr val="accent6"/>
          </a:fillRef>
          <a:effectRef idx="1">
            <a:schemeClr val="accent6"/>
          </a:effectRef>
          <a:fontRef idx="minor">
            <a:schemeClr val="dk1"/>
          </a:fontRef>
        </p:style>
      </p:pic>
      <p:pic>
        <p:nvPicPr>
          <p:cNvPr id="31752"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7553" y="3571876"/>
            <a:ext cx="2355000" cy="540000"/>
          </a:xfrm>
          <a:prstGeom prst="rect">
            <a:avLst/>
          </a:prstGeom>
        </p:spPr>
        <p:style>
          <a:lnRef idx="1">
            <a:schemeClr val="accent6"/>
          </a:lnRef>
          <a:fillRef idx="2">
            <a:schemeClr val="accent6"/>
          </a:fillRef>
          <a:effectRef idx="1">
            <a:schemeClr val="accent6"/>
          </a:effectRef>
          <a:fontRef idx="minor">
            <a:schemeClr val="dk1"/>
          </a:fontRef>
        </p:style>
      </p:pic>
      <p:sp>
        <p:nvSpPr>
          <p:cNvPr id="31754" name="Rectangle 10"/>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1755" name="Rectangle 11"/>
          <p:cNvSpPr>
            <a:spLocks noChangeArrowheads="1"/>
          </p:cNvSpPr>
          <p:nvPr/>
        </p:nvSpPr>
        <p:spPr bwMode="auto">
          <a:xfrm>
            <a:off x="0" y="8191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1756" name="Rectangle 12"/>
          <p:cNvSpPr>
            <a:spLocks noChangeArrowheads="1"/>
          </p:cNvSpPr>
          <p:nvPr/>
        </p:nvSpPr>
        <p:spPr bwMode="auto">
          <a:xfrm>
            <a:off x="0" y="16192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31759"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36446" y="4643446"/>
            <a:ext cx="2450000" cy="504000"/>
          </a:xfrm>
          <a:prstGeom prst="rect">
            <a:avLst/>
          </a:prstGeom>
        </p:spPr>
        <p:style>
          <a:lnRef idx="1">
            <a:schemeClr val="accent5"/>
          </a:lnRef>
          <a:fillRef idx="2">
            <a:schemeClr val="accent5"/>
          </a:fillRef>
          <a:effectRef idx="1">
            <a:schemeClr val="accent5"/>
          </a:effectRef>
          <a:fontRef idx="minor">
            <a:schemeClr val="dk1"/>
          </a:fontRef>
        </p:style>
      </p:pic>
      <p:pic>
        <p:nvPicPr>
          <p:cNvPr id="31758" name="Picture 1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357554" y="5357826"/>
            <a:ext cx="2334316" cy="504000"/>
          </a:xfrm>
          <a:prstGeom prst="rect">
            <a:avLst/>
          </a:prstGeom>
        </p:spPr>
        <p:style>
          <a:lnRef idx="1">
            <a:schemeClr val="accent5"/>
          </a:lnRef>
          <a:fillRef idx="2">
            <a:schemeClr val="accent5"/>
          </a:fillRef>
          <a:effectRef idx="1">
            <a:schemeClr val="accent5"/>
          </a:effectRef>
          <a:fontRef idx="minor">
            <a:schemeClr val="dk1"/>
          </a:fontRef>
        </p:style>
      </p:pic>
      <p:pic>
        <p:nvPicPr>
          <p:cNvPr id="31757" name="Picture 13"/>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357554" y="6143644"/>
            <a:ext cx="2501053" cy="540000"/>
          </a:xfrm>
          <a:prstGeom prst="rect">
            <a:avLst/>
          </a:prstGeom>
        </p:spPr>
        <p:style>
          <a:lnRef idx="1">
            <a:schemeClr val="accent5"/>
          </a:lnRef>
          <a:fillRef idx="2">
            <a:schemeClr val="accent5"/>
          </a:fillRef>
          <a:effectRef idx="1">
            <a:schemeClr val="accent5"/>
          </a:effectRef>
          <a:fontRef idx="minor">
            <a:schemeClr val="dk1"/>
          </a:fontRef>
        </p:style>
      </p:pic>
      <p:sp>
        <p:nvSpPr>
          <p:cNvPr id="31760" name="Rectangle 16"/>
          <p:cNvSpPr>
            <a:spLocks noChangeArrowheads="1"/>
          </p:cNvSpPr>
          <p:nvPr/>
        </p:nvSpPr>
        <p:spPr bwMode="auto">
          <a:xfrm>
            <a:off x="642910" y="4214818"/>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But </a:t>
            </a: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1761" name="Rectangle 17"/>
          <p:cNvSpPr>
            <a:spLocks noChangeArrowheads="1"/>
          </p:cNvSpPr>
          <p:nvPr/>
        </p:nvSpPr>
        <p:spPr bwMode="auto">
          <a:xfrm>
            <a:off x="0" y="8001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1762" name="Rectangle 18"/>
          <p:cNvSpPr>
            <a:spLocks noChangeArrowheads="1"/>
          </p:cNvSpPr>
          <p:nvPr/>
        </p:nvSpPr>
        <p:spPr bwMode="auto">
          <a:xfrm>
            <a:off x="0" y="16192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1763" name="Rectangle 19"/>
          <p:cNvSpPr>
            <a:spLocks noChangeArrowheads="1"/>
          </p:cNvSpPr>
          <p:nvPr/>
        </p:nvSpPr>
        <p:spPr bwMode="auto">
          <a:xfrm>
            <a:off x="0" y="24384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42</a:t>
            </a:fld>
            <a:endParaRPr lang="en-US"/>
          </a:p>
        </p:txBody>
      </p:sp>
      <p:sp>
        <p:nvSpPr>
          <p:cNvPr id="32770" name="Rectangle 2"/>
          <p:cNvSpPr>
            <a:spLocks noChangeArrowheads="1"/>
          </p:cNvSpPr>
          <p:nvPr/>
        </p:nvSpPr>
        <p:spPr bwMode="auto">
          <a:xfrm>
            <a:off x="500034" y="214290"/>
            <a:ext cx="1048364"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Value of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327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00166" y="247630"/>
            <a:ext cx="238125" cy="323850"/>
          </a:xfrm>
          <a:prstGeom prst="rect">
            <a:avLst/>
          </a:prstGeom>
          <a:noFill/>
        </p:spPr>
      </p:pic>
      <p:sp>
        <p:nvSpPr>
          <p:cNvPr id="32771" name="Rectangle 3"/>
          <p:cNvSpPr>
            <a:spLocks noChangeArrowheads="1"/>
          </p:cNvSpPr>
          <p:nvPr/>
        </p:nvSpPr>
        <p:spPr bwMode="auto">
          <a:xfrm>
            <a:off x="0" y="7810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32774" name="Picture 6"/>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40262" y="571479"/>
            <a:ext cx="1503242" cy="540000"/>
          </a:xfrm>
          <a:prstGeom prst="rect">
            <a:avLst/>
          </a:prstGeom>
        </p:spPr>
        <p:style>
          <a:lnRef idx="1">
            <a:schemeClr val="accent1"/>
          </a:lnRef>
          <a:fillRef idx="2">
            <a:schemeClr val="accent1"/>
          </a:fillRef>
          <a:effectRef idx="1">
            <a:schemeClr val="accent1"/>
          </a:effectRef>
          <a:fontRef idx="minor">
            <a:schemeClr val="dk1"/>
          </a:fontRef>
        </p:style>
      </p:pic>
      <p:pic>
        <p:nvPicPr>
          <p:cNvPr id="3277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57356" y="1357298"/>
            <a:ext cx="5570525" cy="540000"/>
          </a:xfrm>
          <a:prstGeom prst="rect">
            <a:avLst/>
          </a:prstGeom>
        </p:spPr>
        <p:style>
          <a:lnRef idx="1">
            <a:schemeClr val="accent2"/>
          </a:lnRef>
          <a:fillRef idx="2">
            <a:schemeClr val="accent2"/>
          </a:fillRef>
          <a:effectRef idx="1">
            <a:schemeClr val="accent2"/>
          </a:effectRef>
          <a:fontRef idx="minor">
            <a:schemeClr val="dk1"/>
          </a:fontRef>
        </p:style>
      </p:pic>
      <p:sp>
        <p:nvSpPr>
          <p:cNvPr id="32775" name="Rectangle 7"/>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2779" name="Rectangle 11"/>
          <p:cNvSpPr>
            <a:spLocks noChangeArrowheads="1"/>
          </p:cNvSpPr>
          <p:nvPr/>
        </p:nvSpPr>
        <p:spPr bwMode="auto">
          <a:xfrm>
            <a:off x="357158" y="2857496"/>
            <a:ext cx="5597238"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Commutation relation between L</a:t>
            </a:r>
            <a:r>
              <a:rPr kumimoji="0" lang="en-US" sz="2400" b="1" i="0" u="none" strike="noStrike" cap="none" normalizeH="0" baseline="30000" dirty="0" smtClean="0">
                <a:ln>
                  <a:noFill/>
                </a:ln>
                <a:solidFill>
                  <a:schemeClr val="tx1"/>
                </a:solidFill>
                <a:effectLst/>
                <a:latin typeface="Times New Roman" panose="02020603050405020304" pitchFamily="18" charset="0"/>
                <a:ea typeface="+mn-ea"/>
                <a:cs typeface="Times New Roman" panose="02020603050405020304" pitchFamily="18" charset="0"/>
              </a:rPr>
              <a:t>2</a:t>
            </a: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and </a:t>
            </a:r>
            <a:r>
              <a:rPr kumimoji="0" lang="en-US" sz="2400" b="1"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L</a:t>
            </a:r>
            <a:r>
              <a:rPr kumimoji="0" lang="en-US" sz="2400" b="1" i="0" u="none" strike="noStrike" cap="none" normalizeH="0" baseline="-30000" dirty="0" err="1" smtClean="0">
                <a:ln>
                  <a:noFill/>
                </a:ln>
                <a:solidFill>
                  <a:schemeClr val="tx1"/>
                </a:solidFill>
                <a:effectLst/>
                <a:latin typeface="Times New Roman" panose="02020603050405020304" pitchFamily="18" charset="0"/>
                <a:ea typeface="+mn-ea"/>
                <a:cs typeface="Times New Roman" panose="02020603050405020304" pitchFamily="18" charset="0"/>
              </a:rPr>
              <a:t>z</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32780" name="Picture 1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71802" y="6072206"/>
            <a:ext cx="3209684" cy="504000"/>
          </a:xfrm>
          <a:prstGeom prst="rect">
            <a:avLst/>
          </a:prstGeom>
        </p:spPr>
        <p:style>
          <a:lnRef idx="1">
            <a:schemeClr val="accent6"/>
          </a:lnRef>
          <a:fillRef idx="2">
            <a:schemeClr val="accent6"/>
          </a:fillRef>
          <a:effectRef idx="1">
            <a:schemeClr val="accent6"/>
          </a:effectRef>
          <a:fontRef idx="minor">
            <a:schemeClr val="dk1"/>
          </a:fontRef>
        </p:style>
      </p:pic>
      <p:sp>
        <p:nvSpPr>
          <p:cNvPr id="32784" name="Rectangle 1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2787" name="Rectangle 19"/>
          <p:cNvSpPr>
            <a:spLocks noChangeArrowheads="1"/>
          </p:cNvSpPr>
          <p:nvPr/>
        </p:nvSpPr>
        <p:spPr bwMode="auto">
          <a:xfrm>
            <a:off x="0" y="23431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2788" name="Rectangle 20"/>
          <p:cNvSpPr>
            <a:spLocks noChangeArrowheads="1"/>
          </p:cNvSpPr>
          <p:nvPr/>
        </p:nvSpPr>
        <p:spPr bwMode="auto">
          <a:xfrm>
            <a:off x="0" y="31623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146"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14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143240" y="2143116"/>
            <a:ext cx="2963075" cy="540000"/>
          </a:xfrm>
          <a:prstGeom prst="rect">
            <a:avLst/>
          </a:prstGeom>
        </p:spPr>
        <p:style>
          <a:lnRef idx="1">
            <a:schemeClr val="accent3"/>
          </a:lnRef>
          <a:fillRef idx="2">
            <a:schemeClr val="accent3"/>
          </a:fillRef>
          <a:effectRef idx="1">
            <a:schemeClr val="accent3"/>
          </a:effectRef>
          <a:fontRef idx="minor">
            <a:schemeClr val="dk1"/>
          </a:fontRef>
        </p:style>
      </p:pic>
      <p:sp>
        <p:nvSpPr>
          <p:cNvPr id="6147" name="Rectangle 3"/>
          <p:cNvSpPr>
            <a:spLocks noChangeArrowheads="1"/>
          </p:cNvSpPr>
          <p:nvPr/>
        </p:nvSpPr>
        <p:spPr bwMode="auto">
          <a:xfrm>
            <a:off x="0" y="8286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149"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148"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506230" y="3500438"/>
            <a:ext cx="4637538" cy="576000"/>
          </a:xfrm>
          <a:prstGeom prst="rect">
            <a:avLst/>
          </a:prstGeom>
        </p:spPr>
        <p:style>
          <a:lnRef idx="1">
            <a:schemeClr val="accent4"/>
          </a:lnRef>
          <a:fillRef idx="2">
            <a:schemeClr val="accent4"/>
          </a:fillRef>
          <a:effectRef idx="1">
            <a:schemeClr val="accent4"/>
          </a:effectRef>
          <a:fontRef idx="minor">
            <a:schemeClr val="dk1"/>
          </a:fontRef>
        </p:style>
      </p:pic>
      <p:sp>
        <p:nvSpPr>
          <p:cNvPr id="6150" name="Rectangle 6"/>
          <p:cNvSpPr>
            <a:spLocks noChangeArrowheads="1"/>
          </p:cNvSpPr>
          <p:nvPr/>
        </p:nvSpPr>
        <p:spPr bwMode="auto">
          <a:xfrm>
            <a:off x="0" y="8286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152" name="Rectangle 8"/>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6154" name="Rectangle 10"/>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153" name="Picture 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498198" y="5286388"/>
            <a:ext cx="2574000" cy="468000"/>
          </a:xfrm>
          <a:prstGeom prst="rect">
            <a:avLst/>
          </a:prstGeom>
        </p:spPr>
        <p:style>
          <a:lnRef idx="1">
            <a:schemeClr val="accent6"/>
          </a:lnRef>
          <a:fillRef idx="2">
            <a:schemeClr val="accent6"/>
          </a:fillRef>
          <a:effectRef idx="1">
            <a:schemeClr val="accent6"/>
          </a:effectRef>
          <a:fontRef idx="minor">
            <a:schemeClr val="dk1"/>
          </a:fontRef>
        </p:style>
      </p:pic>
      <p:sp>
        <p:nvSpPr>
          <p:cNvPr id="6155" name="Rectangle 11"/>
          <p:cNvSpPr>
            <a:spLocks noChangeArrowheads="1"/>
          </p:cNvSpPr>
          <p:nvPr/>
        </p:nvSpPr>
        <p:spPr bwMode="auto">
          <a:xfrm>
            <a:off x="0" y="8382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157" name="Rectangle 1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6156" name="Picture 12"/>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617330" y="4357694"/>
            <a:ext cx="4455000" cy="540000"/>
          </a:xfrm>
          <a:prstGeom prst="rect">
            <a:avLst/>
          </a:prstGeom>
        </p:spPr>
        <p:style>
          <a:lnRef idx="1">
            <a:schemeClr val="accent5"/>
          </a:lnRef>
          <a:fillRef idx="2">
            <a:schemeClr val="accent5"/>
          </a:fillRef>
          <a:effectRef idx="1">
            <a:schemeClr val="accent5"/>
          </a:effectRef>
          <a:fontRef idx="minor">
            <a:schemeClr val="dk1"/>
          </a:fontRef>
        </p:style>
      </p:pic>
      <p:sp>
        <p:nvSpPr>
          <p:cNvPr id="6158" name="Rectangle 14"/>
          <p:cNvSpPr>
            <a:spLocks noChangeArrowheads="1"/>
          </p:cNvSpPr>
          <p:nvPr/>
        </p:nvSpPr>
        <p:spPr bwMode="auto">
          <a:xfrm>
            <a:off x="0" y="8382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43</a:t>
            </a:fld>
            <a:endParaRPr lang="en-US"/>
          </a:p>
        </p:txBody>
      </p:sp>
      <p:sp>
        <p:nvSpPr>
          <p:cNvPr id="33793" name="Rectangle 1"/>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We know that [AB,C] = [A,C]B + A[B,C]</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3379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8596" y="710422"/>
            <a:ext cx="8064000" cy="504000"/>
          </a:xfrm>
          <a:prstGeom prst="rect">
            <a:avLst/>
          </a:prstGeom>
        </p:spPr>
        <p:style>
          <a:lnRef idx="1">
            <a:schemeClr val="accent2"/>
          </a:lnRef>
          <a:fillRef idx="2">
            <a:schemeClr val="accent2"/>
          </a:fillRef>
          <a:effectRef idx="1">
            <a:schemeClr val="accent2"/>
          </a:effectRef>
          <a:fontRef idx="minor">
            <a:schemeClr val="dk1"/>
          </a:fontRef>
        </p:style>
      </p:pic>
      <p:pic>
        <p:nvPicPr>
          <p:cNvPr id="337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728" y="1567678"/>
            <a:ext cx="7453895" cy="504000"/>
          </a:xfrm>
          <a:prstGeom prst="rect">
            <a:avLst/>
          </a:prstGeom>
        </p:spPr>
        <p:style>
          <a:lnRef idx="1">
            <a:schemeClr val="accent3"/>
          </a:lnRef>
          <a:fillRef idx="2">
            <a:schemeClr val="accent3"/>
          </a:fillRef>
          <a:effectRef idx="1">
            <a:schemeClr val="accent3"/>
          </a:effectRef>
          <a:fontRef idx="minor">
            <a:schemeClr val="dk1"/>
          </a:fontRef>
        </p:style>
      </p:pic>
      <p:pic>
        <p:nvPicPr>
          <p:cNvPr id="33794"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71601" y="2353496"/>
            <a:ext cx="1778824" cy="504000"/>
          </a:xfrm>
          <a:prstGeom prst="rect">
            <a:avLst/>
          </a:prstGeom>
        </p:spPr>
        <p:style>
          <a:lnRef idx="1">
            <a:schemeClr val="accent5"/>
          </a:lnRef>
          <a:fillRef idx="2">
            <a:schemeClr val="accent5"/>
          </a:fillRef>
          <a:effectRef idx="1">
            <a:schemeClr val="accent5"/>
          </a:effectRef>
          <a:fontRef idx="minor">
            <a:schemeClr val="dk1"/>
          </a:fontRef>
        </p:style>
      </p:pic>
      <p:sp>
        <p:nvSpPr>
          <p:cNvPr id="33797" name="Rectangle 5"/>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3800" name="Rectangle 8"/>
          <p:cNvSpPr>
            <a:spLocks noChangeArrowheads="1"/>
          </p:cNvSpPr>
          <p:nvPr/>
        </p:nvSpPr>
        <p:spPr bwMode="auto">
          <a:xfrm>
            <a:off x="0" y="24193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3801" name="Rectangle 9"/>
          <p:cNvSpPr>
            <a:spLocks noChangeArrowheads="1"/>
          </p:cNvSpPr>
          <p:nvPr/>
        </p:nvSpPr>
        <p:spPr bwMode="auto">
          <a:xfrm>
            <a:off x="428596" y="2928934"/>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In the same way we can prove that</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33803"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571604" y="3357562"/>
            <a:ext cx="1793649" cy="504000"/>
          </a:xfrm>
          <a:prstGeom prst="rect">
            <a:avLst/>
          </a:prstGeom>
        </p:spPr>
        <p:style>
          <a:lnRef idx="1">
            <a:schemeClr val="accent5"/>
          </a:lnRef>
          <a:fillRef idx="2">
            <a:schemeClr val="accent5"/>
          </a:fillRef>
          <a:effectRef idx="1">
            <a:schemeClr val="accent5"/>
          </a:effectRef>
          <a:fontRef idx="minor">
            <a:schemeClr val="dk1"/>
          </a:fontRef>
        </p:style>
      </p:pic>
      <p:pic>
        <p:nvPicPr>
          <p:cNvPr id="33802"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643042" y="4071942"/>
            <a:ext cx="1733684" cy="540000"/>
          </a:xfrm>
          <a:prstGeom prst="rect">
            <a:avLst/>
          </a:prstGeom>
        </p:spPr>
        <p:style>
          <a:lnRef idx="1">
            <a:schemeClr val="accent5"/>
          </a:lnRef>
          <a:fillRef idx="2">
            <a:schemeClr val="accent5"/>
          </a:fillRef>
          <a:effectRef idx="1">
            <a:schemeClr val="accent5"/>
          </a:effectRef>
          <a:fontRef idx="minor">
            <a:schemeClr val="dk1"/>
          </a:fontRef>
        </p:style>
      </p:pic>
      <p:sp>
        <p:nvSpPr>
          <p:cNvPr id="33804" name="Rectangle 1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3805" name="Rectangle 13"/>
          <p:cNvSpPr>
            <a:spLocks noChangeArrowheads="1"/>
          </p:cNvSpPr>
          <p:nvPr/>
        </p:nvSpPr>
        <p:spPr bwMode="auto">
          <a:xfrm>
            <a:off x="0" y="7810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3806" name="Rectangle 14"/>
          <p:cNvSpPr>
            <a:spLocks noChangeArrowheads="1"/>
          </p:cNvSpPr>
          <p:nvPr/>
        </p:nvSpPr>
        <p:spPr bwMode="auto">
          <a:xfrm>
            <a:off x="0" y="16002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33809" name="Picture 1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571867" y="4929198"/>
            <a:ext cx="2167579" cy="468000"/>
          </a:xfrm>
          <a:prstGeom prst="rect">
            <a:avLst/>
          </a:prstGeom>
        </p:spPr>
        <p:style>
          <a:lnRef idx="1">
            <a:schemeClr val="accent6"/>
          </a:lnRef>
          <a:fillRef idx="2">
            <a:schemeClr val="accent6"/>
          </a:fillRef>
          <a:effectRef idx="1">
            <a:schemeClr val="accent6"/>
          </a:effectRef>
          <a:fontRef idx="minor">
            <a:schemeClr val="dk1"/>
          </a:fontRef>
        </p:style>
      </p:pic>
      <p:pic>
        <p:nvPicPr>
          <p:cNvPr id="33808" name="Picture 1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571867" y="5572140"/>
            <a:ext cx="2167579" cy="468000"/>
          </a:xfrm>
          <a:prstGeom prst="rect">
            <a:avLst/>
          </a:prstGeom>
        </p:spPr>
        <p:style>
          <a:lnRef idx="1">
            <a:schemeClr val="accent6"/>
          </a:lnRef>
          <a:fillRef idx="2">
            <a:schemeClr val="accent6"/>
          </a:fillRef>
          <a:effectRef idx="1">
            <a:schemeClr val="accent6"/>
          </a:effectRef>
          <a:fontRef idx="minor">
            <a:schemeClr val="dk1"/>
          </a:fontRef>
        </p:style>
      </p:pic>
      <p:pic>
        <p:nvPicPr>
          <p:cNvPr id="33807" name="Picture 15"/>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643306" y="6283148"/>
            <a:ext cx="2100000" cy="432000"/>
          </a:xfrm>
          <a:prstGeom prst="rect">
            <a:avLst/>
          </a:prstGeom>
        </p:spPr>
        <p:style>
          <a:lnRef idx="1">
            <a:schemeClr val="accent6"/>
          </a:lnRef>
          <a:fillRef idx="2">
            <a:schemeClr val="accent6"/>
          </a:fillRef>
          <a:effectRef idx="1">
            <a:schemeClr val="accent6"/>
          </a:effectRef>
          <a:fontRef idx="minor">
            <a:schemeClr val="dk1"/>
          </a:fontRef>
        </p:style>
      </p:pic>
      <p:sp>
        <p:nvSpPr>
          <p:cNvPr id="33810" name="Rectangle 18"/>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33811" name="Rectangle 19"/>
          <p:cNvSpPr>
            <a:spLocks noChangeArrowheads="1"/>
          </p:cNvSpPr>
          <p:nvPr/>
        </p:nvSpPr>
        <p:spPr bwMode="auto">
          <a:xfrm>
            <a:off x="0" y="8191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3812" name="Rectangle 20"/>
          <p:cNvSpPr>
            <a:spLocks noChangeArrowheads="1"/>
          </p:cNvSpPr>
          <p:nvPr/>
        </p:nvSpPr>
        <p:spPr bwMode="auto">
          <a:xfrm>
            <a:off x="6000760" y="5643578"/>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-----------1</a:t>
            </a: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3813" name="Rectangle 21"/>
          <p:cNvSpPr>
            <a:spLocks noChangeArrowheads="1"/>
          </p:cNvSpPr>
          <p:nvPr/>
        </p:nvSpPr>
        <p:spPr bwMode="auto">
          <a:xfrm>
            <a:off x="0" y="24384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44</a:t>
            </a:fld>
            <a:endParaRPr lang="en-US"/>
          </a:p>
        </p:txBody>
      </p:sp>
      <p:pic>
        <p:nvPicPr>
          <p:cNvPr id="3481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28992" y="389232"/>
            <a:ext cx="1921767" cy="540000"/>
          </a:xfrm>
          <a:prstGeom prst="rect">
            <a:avLst/>
          </a:prstGeom>
        </p:spPr>
        <p:style>
          <a:lnRef idx="1">
            <a:schemeClr val="accent1"/>
          </a:lnRef>
          <a:fillRef idx="2">
            <a:schemeClr val="accent1"/>
          </a:fillRef>
          <a:effectRef idx="1">
            <a:schemeClr val="accent1"/>
          </a:effectRef>
          <a:fontRef idx="minor">
            <a:schemeClr val="dk1"/>
          </a:fontRef>
        </p:style>
      </p:pic>
      <p:pic>
        <p:nvPicPr>
          <p:cNvPr id="34818"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8555" y="1174488"/>
            <a:ext cx="1849263" cy="576000"/>
          </a:xfrm>
          <a:prstGeom prst="rect">
            <a:avLst/>
          </a:prstGeom>
        </p:spPr>
        <p:style>
          <a:lnRef idx="1">
            <a:schemeClr val="accent1"/>
          </a:lnRef>
          <a:fillRef idx="2">
            <a:schemeClr val="accent1"/>
          </a:fillRef>
          <a:effectRef idx="1">
            <a:schemeClr val="accent1"/>
          </a:effectRef>
          <a:fontRef idx="minor">
            <a:schemeClr val="dk1"/>
          </a:fontRef>
        </p:style>
      </p:pic>
      <p:pic>
        <p:nvPicPr>
          <p:cNvPr id="3481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0430" y="1924868"/>
            <a:ext cx="1778824" cy="504000"/>
          </a:xfrm>
          <a:prstGeom prst="rect">
            <a:avLst/>
          </a:prstGeom>
        </p:spPr>
        <p:style>
          <a:lnRef idx="1">
            <a:schemeClr val="accent1"/>
          </a:lnRef>
          <a:fillRef idx="2">
            <a:schemeClr val="accent1"/>
          </a:fillRef>
          <a:effectRef idx="1">
            <a:schemeClr val="accent1"/>
          </a:effectRef>
          <a:fontRef idx="minor">
            <a:schemeClr val="dk1"/>
          </a:fontRef>
        </p:style>
      </p:pic>
      <p:sp>
        <p:nvSpPr>
          <p:cNvPr id="34822" name="Rectangle 6"/>
          <p:cNvSpPr>
            <a:spLocks noChangeArrowheads="1"/>
          </p:cNvSpPr>
          <p:nvPr/>
        </p:nvSpPr>
        <p:spPr bwMode="auto">
          <a:xfrm>
            <a:off x="5857884" y="1214422"/>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-------------2</a:t>
            </a: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4823" name="Rectangle 7"/>
          <p:cNvSpPr>
            <a:spLocks noChangeArrowheads="1"/>
          </p:cNvSpPr>
          <p:nvPr/>
        </p:nvSpPr>
        <p:spPr bwMode="auto">
          <a:xfrm>
            <a:off x="0" y="23812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4824" name="Rectangle 8"/>
          <p:cNvSpPr>
            <a:spLocks noChangeArrowheads="1"/>
          </p:cNvSpPr>
          <p:nvPr/>
        </p:nvSpPr>
        <p:spPr bwMode="auto">
          <a:xfrm>
            <a:off x="692973" y="2753021"/>
            <a:ext cx="3856377"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From the equations 1 and 2 </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3" name="TextBox 12"/>
          <p:cNvSpPr txBox="1"/>
          <p:nvPr/>
        </p:nvSpPr>
        <p:spPr>
          <a:xfrm>
            <a:off x="714348" y="3857628"/>
            <a:ext cx="7858180"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400" b="1" dirty="0" smtClean="0">
                <a:latin typeface="Times New Roman" panose="02020603050405020304" pitchFamily="18" charset="0"/>
                <a:cs typeface="Times New Roman" panose="02020603050405020304" pitchFamily="18" charset="0"/>
              </a:rPr>
              <a:t>We may conclude that the square of the angular momentum operator commutes with one of its components but the components among themselves do not commute. </a:t>
            </a:r>
            <a:endParaRPr lang="en-US" sz="2400"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45</a:t>
            </a:fld>
            <a:endParaRPr lang="en-US"/>
          </a:p>
        </p:txBody>
      </p:sp>
      <p:sp>
        <p:nvSpPr>
          <p:cNvPr id="39941" name="Rectangle 5"/>
          <p:cNvSpPr>
            <a:spLocks noChangeArrowheads="1"/>
          </p:cNvSpPr>
          <p:nvPr/>
        </p:nvSpPr>
        <p:spPr bwMode="auto">
          <a:xfrm>
            <a:off x="142844" y="71414"/>
            <a:ext cx="8165953" cy="89255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1" i="0" u="none" strike="noStrike"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Raising and Lowering operators (Ladder operators)</a:t>
            </a: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39940"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20" y="571480"/>
            <a:ext cx="5786478" cy="381000"/>
          </a:xfrm>
          <a:prstGeom prst="rect">
            <a:avLst/>
          </a:prstGeom>
          <a:noFill/>
        </p:spPr>
      </p:pic>
      <p:sp>
        <p:nvSpPr>
          <p:cNvPr id="39942" name="Rectangle 6"/>
          <p:cNvSpPr>
            <a:spLocks noChangeArrowheads="1"/>
          </p:cNvSpPr>
          <p:nvPr/>
        </p:nvSpPr>
        <p:spPr bwMode="auto">
          <a:xfrm>
            <a:off x="285720" y="476888"/>
            <a:ext cx="11241665" cy="95410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000" b="1" i="0" u="none" strike="noStrike"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                                                                                          </a:t>
            </a:r>
            <a:r>
              <a:rPr kumimoji="0" lang="en-US" sz="2800" b="1" i="0" u="none" strike="noStrike"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are called raising </a:t>
            </a:r>
          </a:p>
          <a:p>
            <a:pPr marL="0" marR="0" lvl="0" indent="0" algn="l" defTabSz="914400" rtl="0" eaLnBrk="1" fontAlgn="base" latinLnBrk="0" hangingPunct="1">
              <a:lnSpc>
                <a:spcPct val="100000"/>
              </a:lnSpc>
              <a:spcBef>
                <a:spcPct val="0"/>
              </a:spcBef>
              <a:spcAft>
                <a:spcPct val="0"/>
              </a:spcAft>
              <a:buClrTx/>
              <a:buSzTx/>
              <a:buFontTx/>
              <a:buNone/>
            </a:pPr>
            <a:r>
              <a:rPr kumimoji="0" lang="en-US" sz="2800" b="1" i="0" u="none" strike="noStrike"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and lowering operators, </a:t>
            </a:r>
            <a:r>
              <a:rPr kumimoji="0" lang="en-US" sz="2800" b="1" i="0" u="none" strike="noStrike" cap="none" normalizeH="0" baseline="0" dirty="0" err="1" smtClean="0">
                <a:ln>
                  <a:noFill/>
                </a:ln>
                <a:solidFill>
                  <a:srgbClr val="FF0000"/>
                </a:solidFill>
                <a:effectLst/>
                <a:latin typeface="Times New Roman" panose="02020603050405020304" pitchFamily="18" charset="0"/>
                <a:ea typeface="+mn-ea"/>
                <a:cs typeface="Times New Roman" panose="02020603050405020304" pitchFamily="18" charset="0"/>
              </a:rPr>
              <a:t>repectively</a:t>
            </a:r>
            <a:r>
              <a:rPr kumimoji="0" lang="en-US" sz="2800" b="1" i="0" u="none" strike="noStrike"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9944" name="Rectangle 8"/>
          <p:cNvSpPr>
            <a:spLocks noChangeArrowheads="1"/>
          </p:cNvSpPr>
          <p:nvPr/>
        </p:nvSpPr>
        <p:spPr bwMode="auto">
          <a:xfrm>
            <a:off x="214282" y="1785926"/>
            <a:ext cx="8222187"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Each time operation of the raising operator may increase the </a:t>
            </a:r>
          </a:p>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Eigenvalue</a:t>
            </a: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of the system by one unit of ћ</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3994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605471" y="2097749"/>
            <a:ext cx="323851" cy="545433"/>
          </a:xfrm>
          <a:prstGeom prst="rect">
            <a:avLst/>
          </a:prstGeom>
          <a:noFill/>
        </p:spPr>
      </p:pic>
      <p:sp>
        <p:nvSpPr>
          <p:cNvPr id="39945" name="Rectangle 9"/>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9947" name="Rectangle 11"/>
          <p:cNvSpPr>
            <a:spLocks noChangeArrowheads="1"/>
          </p:cNvSpPr>
          <p:nvPr/>
        </p:nvSpPr>
        <p:spPr bwMode="auto">
          <a:xfrm>
            <a:off x="0" y="2928934"/>
            <a:ext cx="8993231"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On the other hand, each time operation of lowering operator may </a:t>
            </a:r>
          </a:p>
          <a:p>
            <a:pPr marL="0" marR="0" lvl="0" indent="0" algn="l" defTabSz="914400" rtl="0" eaLnBrk="1" fontAlgn="base" latinLnBrk="0" hangingPunct="1">
              <a:lnSpc>
                <a:spcPct val="100000"/>
              </a:lnSpc>
              <a:spcBef>
                <a:spcPct val="0"/>
              </a:spcBef>
              <a:spcAft>
                <a:spcPct val="0"/>
              </a:spcAft>
              <a:buClrTx/>
              <a:buSzTx/>
              <a:buFontTx/>
              <a:buNone/>
            </a:pPr>
            <a:r>
              <a:rPr lang="en-US" sz="2400" b="1" dirty="0" smtClean="0">
                <a:latin typeface="Times New Roman" panose="02020603050405020304" pitchFamily="18" charset="0"/>
                <a:ea typeface="+mn-ea"/>
                <a:cs typeface="Times New Roman" panose="02020603050405020304" pitchFamily="18" charset="0"/>
              </a:rPr>
              <a:t>   </a:t>
            </a: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decrease the </a:t>
            </a:r>
            <a:r>
              <a:rPr lang="en-US" sz="2400" b="1" dirty="0" err="1" smtClean="0">
                <a:latin typeface="Times New Roman" panose="02020603050405020304" pitchFamily="18" charset="0"/>
                <a:ea typeface="+mn-ea"/>
                <a:cs typeface="Times New Roman" panose="02020603050405020304" pitchFamily="18" charset="0"/>
              </a:rPr>
              <a:t>E</a:t>
            </a:r>
            <a:r>
              <a:rPr kumimoji="0" lang="en-US" sz="2400" b="1" i="0" u="none" strike="noStrike" cap="none" normalizeH="0" baseline="0" dirty="0" err="1" smtClean="0">
                <a:ln>
                  <a:noFill/>
                </a:ln>
                <a:solidFill>
                  <a:schemeClr val="tx1"/>
                </a:solidFill>
                <a:effectLst/>
                <a:latin typeface="Times New Roman" panose="02020603050405020304" pitchFamily="18" charset="0"/>
                <a:ea typeface="+mn-ea"/>
                <a:cs typeface="Times New Roman" panose="02020603050405020304" pitchFamily="18" charset="0"/>
              </a:rPr>
              <a:t>igenvalue</a:t>
            </a: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 of the system by one unit of ћ     .</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39948" name="Rectangle 12"/>
          <p:cNvSpPr>
            <a:spLocks noChangeArrowheads="1"/>
          </p:cNvSpPr>
          <p:nvPr/>
        </p:nvSpPr>
        <p:spPr bwMode="auto">
          <a:xfrm>
            <a:off x="357158" y="4429132"/>
            <a:ext cx="7573035" cy="46166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Therefore, these operators are called Ladder operators.</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16"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248545" y="3240757"/>
            <a:ext cx="323851" cy="545433"/>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46</a:t>
            </a:fld>
            <a:endParaRPr lang="en-US"/>
          </a:p>
        </p:txBody>
      </p:sp>
      <p:sp>
        <p:nvSpPr>
          <p:cNvPr id="44034" name="Rectangle 2"/>
          <p:cNvSpPr>
            <a:spLocks noChangeArrowheads="1"/>
          </p:cNvSpPr>
          <p:nvPr/>
        </p:nvSpPr>
        <p:spPr bwMode="auto">
          <a:xfrm>
            <a:off x="0" y="0"/>
            <a:ext cx="5038495" cy="52322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800" b="1" i="0" u="none" strike="noStrike"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Commutation relation between </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440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19687" y="109517"/>
            <a:ext cx="1552577" cy="390525"/>
          </a:xfrm>
          <a:prstGeom prst="rect">
            <a:avLst/>
          </a:prstGeom>
          <a:noFill/>
        </p:spPr>
      </p:pic>
      <p:sp>
        <p:nvSpPr>
          <p:cNvPr id="44035" name="Rectangle 3"/>
          <p:cNvSpPr>
            <a:spLocks noChangeArrowheads="1"/>
          </p:cNvSpPr>
          <p:nvPr/>
        </p:nvSpPr>
        <p:spPr bwMode="auto">
          <a:xfrm>
            <a:off x="0" y="8477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4040" name="Picture 8"/>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861996"/>
            <a:ext cx="3124215" cy="468000"/>
          </a:xfrm>
          <a:prstGeom prst="rect">
            <a:avLst/>
          </a:prstGeom>
        </p:spPr>
        <p:style>
          <a:lnRef idx="1">
            <a:schemeClr val="accent2"/>
          </a:lnRef>
          <a:fillRef idx="2">
            <a:schemeClr val="accent2"/>
          </a:fillRef>
          <a:effectRef idx="1">
            <a:schemeClr val="accent2"/>
          </a:effectRef>
          <a:fontRef idx="minor">
            <a:schemeClr val="dk1"/>
          </a:fontRef>
        </p:style>
      </p:pic>
      <p:pic>
        <p:nvPicPr>
          <p:cNvPr id="4403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38558" y="1571611"/>
            <a:ext cx="2545297" cy="432000"/>
          </a:xfrm>
          <a:prstGeom prst="rect">
            <a:avLst/>
          </a:prstGeom>
        </p:spPr>
        <p:style>
          <a:lnRef idx="1">
            <a:schemeClr val="accent3"/>
          </a:lnRef>
          <a:fillRef idx="2">
            <a:schemeClr val="accent3"/>
          </a:fillRef>
          <a:effectRef idx="1">
            <a:schemeClr val="accent3"/>
          </a:effectRef>
          <a:fontRef idx="minor">
            <a:schemeClr val="dk1"/>
          </a:fontRef>
        </p:style>
      </p:pic>
      <p:pic>
        <p:nvPicPr>
          <p:cNvPr id="44038"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741190" y="2532934"/>
            <a:ext cx="1188000" cy="396000"/>
          </a:xfrm>
          <a:prstGeom prst="rect">
            <a:avLst/>
          </a:prstGeom>
        </p:spPr>
        <p:style>
          <a:lnRef idx="1">
            <a:schemeClr val="accent4"/>
          </a:lnRef>
          <a:fillRef idx="2">
            <a:schemeClr val="accent4"/>
          </a:fillRef>
          <a:effectRef idx="1">
            <a:schemeClr val="accent4"/>
          </a:effectRef>
          <a:fontRef idx="minor">
            <a:schemeClr val="dk1"/>
          </a:fontRef>
        </p:style>
      </p:pic>
      <p:pic>
        <p:nvPicPr>
          <p:cNvPr id="44037" name="Picture 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66367" y="3425628"/>
            <a:ext cx="1562823" cy="432000"/>
          </a:xfrm>
          <a:prstGeom prst="rect">
            <a:avLst/>
          </a:prstGeom>
        </p:spPr>
        <p:style>
          <a:lnRef idx="1">
            <a:schemeClr val="accent6"/>
          </a:lnRef>
          <a:fillRef idx="2">
            <a:schemeClr val="accent6"/>
          </a:fillRef>
          <a:effectRef idx="1">
            <a:schemeClr val="accent6"/>
          </a:effectRef>
          <a:fontRef idx="minor">
            <a:schemeClr val="dk1"/>
          </a:fontRef>
        </p:style>
      </p:pic>
      <p:pic>
        <p:nvPicPr>
          <p:cNvPr id="44036" name="Picture 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66367" y="4711512"/>
            <a:ext cx="1562823" cy="432000"/>
          </a:xfrm>
          <a:prstGeom prst="rect">
            <a:avLst/>
          </a:prstGeom>
        </p:spPr>
        <p:style>
          <a:lnRef idx="1">
            <a:schemeClr val="accent6"/>
          </a:lnRef>
          <a:fillRef idx="2">
            <a:schemeClr val="accent6"/>
          </a:fillRef>
          <a:effectRef idx="1">
            <a:schemeClr val="accent6"/>
          </a:effectRef>
          <a:fontRef idx="minor">
            <a:schemeClr val="dk1"/>
          </a:fontRef>
        </p:style>
      </p:pic>
      <p:sp>
        <p:nvSpPr>
          <p:cNvPr id="44041" name="Rectangle 9"/>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44042" name="Rectangle 10"/>
          <p:cNvSpPr>
            <a:spLocks noChangeArrowheads="1"/>
          </p:cNvSpPr>
          <p:nvPr/>
        </p:nvSpPr>
        <p:spPr bwMode="auto">
          <a:xfrm>
            <a:off x="0" y="8096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4045" name="Rectangle 13"/>
          <p:cNvSpPr>
            <a:spLocks noChangeArrowheads="1"/>
          </p:cNvSpPr>
          <p:nvPr/>
        </p:nvSpPr>
        <p:spPr bwMode="auto">
          <a:xfrm>
            <a:off x="642910" y="3786190"/>
            <a:ext cx="1396536"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Similarly</a:t>
            </a: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4046" name="Rectangle 14"/>
          <p:cNvSpPr>
            <a:spLocks noChangeArrowheads="1"/>
          </p:cNvSpPr>
          <p:nvPr/>
        </p:nvSpPr>
        <p:spPr bwMode="auto">
          <a:xfrm>
            <a:off x="0" y="39433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47</a:t>
            </a:fld>
            <a:endParaRPr lang="en-US"/>
          </a:p>
        </p:txBody>
      </p:sp>
      <p:sp>
        <p:nvSpPr>
          <p:cNvPr id="40963" name="Rectangle 3"/>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0965" name="Rectangle 5"/>
          <p:cNvSpPr>
            <a:spLocks noChangeArrowheads="1"/>
          </p:cNvSpPr>
          <p:nvPr/>
        </p:nvSpPr>
        <p:spPr bwMode="auto">
          <a:xfrm>
            <a:off x="1285916" y="42842"/>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rgbClr val="FF0000"/>
                </a:solidFill>
                <a:effectLst/>
                <a:latin typeface="Times New Roman" panose="02020603050405020304" pitchFamily="18" charset="0"/>
                <a:ea typeface="+mn-ea"/>
                <a:cs typeface="Times New Roman" panose="02020603050405020304" pitchFamily="18" charset="0"/>
              </a:rPr>
              <a:t>Commutation relation between </a:t>
            </a: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4096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567379" y="90467"/>
            <a:ext cx="1362075" cy="409575"/>
          </a:xfrm>
          <a:prstGeom prst="rect">
            <a:avLst/>
          </a:prstGeom>
          <a:noFill/>
        </p:spPr>
      </p:pic>
      <p:sp>
        <p:nvSpPr>
          <p:cNvPr id="40966" name="Rectangle 6"/>
          <p:cNvSpPr>
            <a:spLocks noChangeArrowheads="1"/>
          </p:cNvSpPr>
          <p:nvPr/>
        </p:nvSpPr>
        <p:spPr bwMode="auto">
          <a:xfrm>
            <a:off x="0" y="8667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40972" name="Picture 1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857232"/>
            <a:ext cx="3618000" cy="432000"/>
          </a:xfrm>
          <a:prstGeom prst="rect">
            <a:avLst/>
          </a:prstGeom>
        </p:spPr>
        <p:style>
          <a:lnRef idx="1">
            <a:schemeClr val="accent1"/>
          </a:lnRef>
          <a:fillRef idx="2">
            <a:schemeClr val="accent1"/>
          </a:fillRef>
          <a:effectRef idx="1">
            <a:schemeClr val="accent1"/>
          </a:effectRef>
          <a:fontRef idx="minor">
            <a:schemeClr val="dk1"/>
          </a:fontRef>
        </p:style>
      </p:pic>
      <p:pic>
        <p:nvPicPr>
          <p:cNvPr id="40971"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43107" y="1643050"/>
            <a:ext cx="4558737" cy="432000"/>
          </a:xfrm>
          <a:prstGeom prst="rect">
            <a:avLst/>
          </a:prstGeom>
        </p:spPr>
        <p:style>
          <a:lnRef idx="1">
            <a:schemeClr val="accent2"/>
          </a:lnRef>
          <a:fillRef idx="2">
            <a:schemeClr val="accent2"/>
          </a:fillRef>
          <a:effectRef idx="1">
            <a:schemeClr val="accent2"/>
          </a:effectRef>
          <a:fontRef idx="minor">
            <a:schemeClr val="dk1"/>
          </a:fontRef>
        </p:style>
      </p:pic>
      <p:pic>
        <p:nvPicPr>
          <p:cNvPr id="40970"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14544" y="2424108"/>
            <a:ext cx="4938632" cy="468000"/>
          </a:xfrm>
          <a:prstGeom prst="rect">
            <a:avLst/>
          </a:prstGeom>
        </p:spPr>
        <p:style>
          <a:lnRef idx="1">
            <a:schemeClr val="accent3"/>
          </a:lnRef>
          <a:fillRef idx="2">
            <a:schemeClr val="accent3"/>
          </a:fillRef>
          <a:effectRef idx="1">
            <a:schemeClr val="accent3"/>
          </a:effectRef>
          <a:fontRef idx="minor">
            <a:schemeClr val="dk1"/>
          </a:fontRef>
        </p:style>
      </p:pic>
      <p:pic>
        <p:nvPicPr>
          <p:cNvPr id="40969"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000231" y="3300414"/>
            <a:ext cx="6180000" cy="432000"/>
          </a:xfrm>
          <a:prstGeom prst="rect">
            <a:avLst/>
          </a:prstGeom>
        </p:spPr>
        <p:style>
          <a:lnRef idx="1">
            <a:schemeClr val="accent4"/>
          </a:lnRef>
          <a:fillRef idx="2">
            <a:schemeClr val="accent4"/>
          </a:fillRef>
          <a:effectRef idx="1">
            <a:schemeClr val="accent4"/>
          </a:effectRef>
          <a:fontRef idx="minor">
            <a:schemeClr val="dk1"/>
          </a:fontRef>
        </p:style>
      </p:pic>
      <p:pic>
        <p:nvPicPr>
          <p:cNvPr id="40968" name="Picture 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428860" y="4214818"/>
            <a:ext cx="4263158" cy="432000"/>
          </a:xfrm>
          <a:prstGeom prst="rect">
            <a:avLst/>
          </a:prstGeom>
        </p:spPr>
        <p:style>
          <a:lnRef idx="1">
            <a:schemeClr val="accent5"/>
          </a:lnRef>
          <a:fillRef idx="2">
            <a:schemeClr val="accent5"/>
          </a:fillRef>
          <a:effectRef idx="1">
            <a:schemeClr val="accent5"/>
          </a:effectRef>
          <a:fontRef idx="minor">
            <a:schemeClr val="dk1"/>
          </a:fontRef>
        </p:style>
      </p:pic>
      <p:pic>
        <p:nvPicPr>
          <p:cNvPr id="40967" name="Picture 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350231" y="4929198"/>
            <a:ext cx="2864843" cy="504000"/>
          </a:xfrm>
          <a:prstGeom prst="rect">
            <a:avLst/>
          </a:prstGeom>
        </p:spPr>
        <p:style>
          <a:lnRef idx="1">
            <a:schemeClr val="accent6"/>
          </a:lnRef>
          <a:fillRef idx="2">
            <a:schemeClr val="accent6"/>
          </a:fillRef>
          <a:effectRef idx="1">
            <a:schemeClr val="accent6"/>
          </a:effectRef>
          <a:fontRef idx="minor">
            <a:schemeClr val="dk1"/>
          </a:fontRef>
        </p:style>
      </p:pic>
      <p:sp>
        <p:nvSpPr>
          <p:cNvPr id="40973" name="Rectangle 1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40974" name="Rectangle 14"/>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0975" name="Rectangle 15"/>
          <p:cNvSpPr>
            <a:spLocks noChangeArrowheads="1"/>
          </p:cNvSpPr>
          <p:nvPr/>
        </p:nvSpPr>
        <p:spPr bwMode="auto">
          <a:xfrm>
            <a:off x="0" y="15811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0977" name="Rectangle 17"/>
          <p:cNvSpPr>
            <a:spLocks noChangeArrowheads="1"/>
          </p:cNvSpPr>
          <p:nvPr/>
        </p:nvSpPr>
        <p:spPr bwMode="auto">
          <a:xfrm>
            <a:off x="0" y="32004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0979" name="Rectangle 19"/>
          <p:cNvSpPr>
            <a:spLocks noChangeArrowheads="1"/>
          </p:cNvSpPr>
          <p:nvPr/>
        </p:nvSpPr>
        <p:spPr bwMode="auto">
          <a:xfrm>
            <a:off x="0" y="48387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0981" name="Rectangle 21"/>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40980" name="Picture 20"/>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428992" y="5857892"/>
            <a:ext cx="2786000" cy="504000"/>
          </a:xfrm>
          <a:prstGeom prst="rect">
            <a:avLst/>
          </a:prstGeom>
        </p:spPr>
        <p:style>
          <a:lnRef idx="1">
            <a:schemeClr val="accent5"/>
          </a:lnRef>
          <a:fillRef idx="2">
            <a:schemeClr val="accent5"/>
          </a:fillRef>
          <a:effectRef idx="1">
            <a:schemeClr val="accent5"/>
          </a:effectRef>
          <a:fontRef idx="minor">
            <a:schemeClr val="dk1"/>
          </a:fontRef>
        </p:style>
      </p:pic>
      <p:sp>
        <p:nvSpPr>
          <p:cNvPr id="40982" name="Rectangle 22"/>
          <p:cNvSpPr>
            <a:spLocks noChangeArrowheads="1"/>
          </p:cNvSpPr>
          <p:nvPr/>
        </p:nvSpPr>
        <p:spPr bwMode="auto">
          <a:xfrm>
            <a:off x="0" y="8001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48</a:t>
            </a:fld>
            <a:endParaRPr lang="en-US"/>
          </a:p>
        </p:txBody>
      </p:sp>
      <p:pic>
        <p:nvPicPr>
          <p:cNvPr id="4198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500042"/>
            <a:ext cx="2145000" cy="540000"/>
          </a:xfrm>
          <a:prstGeom prst="rect">
            <a:avLst/>
          </a:prstGeom>
        </p:spPr>
        <p:style>
          <a:lnRef idx="1">
            <a:schemeClr val="accent1"/>
          </a:lnRef>
          <a:fillRef idx="2">
            <a:schemeClr val="accent1"/>
          </a:fillRef>
          <a:effectRef idx="1">
            <a:schemeClr val="accent1"/>
          </a:effectRef>
          <a:fontRef idx="minor">
            <a:schemeClr val="dk1"/>
          </a:fontRef>
        </p:style>
      </p:pic>
      <p:pic>
        <p:nvPicPr>
          <p:cNvPr id="4198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14678" y="1285860"/>
            <a:ext cx="2254000" cy="504000"/>
          </a:xfrm>
          <a:prstGeom prst="rect">
            <a:avLst/>
          </a:prstGeom>
        </p:spPr>
        <p:style>
          <a:lnRef idx="1">
            <a:schemeClr val="accent2"/>
          </a:lnRef>
          <a:fillRef idx="2">
            <a:schemeClr val="accent2"/>
          </a:fillRef>
          <a:effectRef idx="1">
            <a:schemeClr val="accent2"/>
          </a:effectRef>
          <a:fontRef idx="minor">
            <a:schemeClr val="dk1"/>
          </a:fontRef>
        </p:style>
      </p:pic>
      <p:pic>
        <p:nvPicPr>
          <p:cNvPr id="4198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903753" y="2103182"/>
            <a:ext cx="1096875" cy="540000"/>
          </a:xfrm>
          <a:prstGeom prst="rect">
            <a:avLst/>
          </a:prstGeom>
        </p:spPr>
        <p:style>
          <a:lnRef idx="1">
            <a:schemeClr val="accent3"/>
          </a:lnRef>
          <a:fillRef idx="2">
            <a:schemeClr val="accent3"/>
          </a:fillRef>
          <a:effectRef idx="1">
            <a:schemeClr val="accent3"/>
          </a:effectRef>
          <a:fontRef idx="minor">
            <a:schemeClr val="dk1"/>
          </a:fontRef>
        </p:style>
      </p:pic>
      <p:pic>
        <p:nvPicPr>
          <p:cNvPr id="41986" name="Picture 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389633" y="2889562"/>
            <a:ext cx="2325375" cy="468000"/>
          </a:xfrm>
          <a:prstGeom prst="rect">
            <a:avLst/>
          </a:prstGeom>
        </p:spPr>
        <p:style>
          <a:lnRef idx="1">
            <a:schemeClr val="accent4"/>
          </a:lnRef>
          <a:fillRef idx="2">
            <a:schemeClr val="accent4"/>
          </a:fillRef>
          <a:effectRef idx="1">
            <a:schemeClr val="accent4"/>
          </a:effectRef>
          <a:fontRef idx="minor">
            <a:schemeClr val="dk1"/>
          </a:fontRef>
        </p:style>
      </p:pic>
      <p:pic>
        <p:nvPicPr>
          <p:cNvPr id="41985"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428992" y="4643446"/>
            <a:ext cx="2588625" cy="468000"/>
          </a:xfrm>
          <a:prstGeom prst="rect">
            <a:avLst/>
          </a:prstGeom>
        </p:spPr>
        <p:style>
          <a:lnRef idx="1">
            <a:schemeClr val="accent6"/>
          </a:lnRef>
          <a:fillRef idx="2">
            <a:schemeClr val="accent6"/>
          </a:fillRef>
          <a:effectRef idx="1">
            <a:schemeClr val="accent6"/>
          </a:effectRef>
          <a:fontRef idx="minor">
            <a:schemeClr val="dk1"/>
          </a:fontRef>
        </p:style>
      </p:pic>
      <p:sp>
        <p:nvSpPr>
          <p:cNvPr id="41990" name="Rectangle 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41994" name="Rectangle 10"/>
          <p:cNvSpPr>
            <a:spLocks noChangeArrowheads="1"/>
          </p:cNvSpPr>
          <p:nvPr/>
        </p:nvSpPr>
        <p:spPr bwMode="auto">
          <a:xfrm>
            <a:off x="428596" y="3669573"/>
            <a:ext cx="4797339"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In the same way we can prove that </a:t>
            </a: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1995" name="Rectangle 11"/>
          <p:cNvSpPr>
            <a:spLocks noChangeArrowheads="1"/>
          </p:cNvSpPr>
          <p:nvPr/>
        </p:nvSpPr>
        <p:spPr bwMode="auto">
          <a:xfrm>
            <a:off x="0" y="38862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49</a:t>
            </a:fld>
            <a:endParaRPr kumimoji="0" lang="en-US"/>
          </a:p>
        </p:txBody>
      </p:sp>
      <p:pic>
        <p:nvPicPr>
          <p:cNvPr id="4" name="Picture 3"/>
          <p:cNvPicPr>
            <a:picLocks noChangeAspect="1"/>
          </p:cNvPicPr>
          <p:nvPr/>
        </p:nvPicPr>
        <p:blipFill>
          <a:blip r:embed="rId2"/>
          <a:stretch>
            <a:fillRect/>
          </a:stretch>
        </p:blipFill>
        <p:spPr>
          <a:xfrm>
            <a:off x="-13970" y="-27305"/>
            <a:ext cx="9129395" cy="68948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259D9-EEEF-4682-9D78-422607F72BA0}"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5</a:t>
            </a:fld>
            <a:endParaRPr kumimoji="0" lang="en-US"/>
          </a:p>
        </p:txBody>
      </p:sp>
      <p:pic>
        <p:nvPicPr>
          <p:cNvPr id="1030"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09975" y="500042"/>
            <a:ext cx="2674031" cy="828000"/>
          </a:xfrm>
          <a:prstGeom prst="rect">
            <a:avLst/>
          </a:prstGeom>
        </p:spPr>
        <p:style>
          <a:lnRef idx="1">
            <a:schemeClr val="accent1"/>
          </a:lnRef>
          <a:fillRef idx="2">
            <a:schemeClr val="accent1"/>
          </a:fillRef>
          <a:effectRef idx="1">
            <a:schemeClr val="accent1"/>
          </a:effectRef>
          <a:fontRef idx="minor">
            <a:schemeClr val="dk1"/>
          </a:fontRef>
        </p:style>
      </p:pic>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8492" y="1571612"/>
            <a:ext cx="3143772" cy="684000"/>
          </a:xfrm>
          <a:prstGeom prst="rect">
            <a:avLst/>
          </a:prstGeom>
        </p:spPr>
        <p:style>
          <a:lnRef idx="1">
            <a:schemeClr val="accent2"/>
          </a:lnRef>
          <a:fillRef idx="2">
            <a:schemeClr val="accent2"/>
          </a:fillRef>
          <a:effectRef idx="1">
            <a:schemeClr val="accent2"/>
          </a:effectRef>
          <a:fontRef idx="minor">
            <a:schemeClr val="dk1"/>
          </a:fontRef>
        </p:style>
      </p:pic>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81400" y="2571744"/>
            <a:ext cx="2968106" cy="936000"/>
          </a:xfrm>
          <a:prstGeom prst="rect">
            <a:avLst/>
          </a:prstGeom>
        </p:spPr>
        <p:style>
          <a:lnRef idx="1">
            <a:schemeClr val="accent3"/>
          </a:lnRef>
          <a:fillRef idx="2">
            <a:schemeClr val="accent3"/>
          </a:fillRef>
          <a:effectRef idx="1">
            <a:schemeClr val="accent3"/>
          </a:effectRef>
          <a:fontRef idx="minor">
            <a:schemeClr val="dk1"/>
          </a:fontRef>
        </p:style>
      </p:pic>
      <p:pic>
        <p:nvPicPr>
          <p:cNvPr id="1027" name="Picture 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00034" y="3714752"/>
            <a:ext cx="6993509" cy="648000"/>
          </a:xfrm>
          <a:prstGeom prst="rect">
            <a:avLst/>
          </a:prstGeom>
        </p:spPr>
        <p:style>
          <a:lnRef idx="1">
            <a:schemeClr val="accent4"/>
          </a:lnRef>
          <a:fillRef idx="2">
            <a:schemeClr val="accent4"/>
          </a:fillRef>
          <a:effectRef idx="1">
            <a:schemeClr val="accent4"/>
          </a:effectRef>
          <a:fontRef idx="minor">
            <a:schemeClr val="dk1"/>
          </a:fontRef>
        </p:style>
      </p:pic>
      <p:pic>
        <p:nvPicPr>
          <p:cNvPr id="1026" name="Picture 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2800" y="4614000"/>
            <a:ext cx="3456000" cy="720000"/>
          </a:xfrm>
          <a:prstGeom prst="rect">
            <a:avLst/>
          </a:prstGeom>
        </p:spPr>
        <p:style>
          <a:lnRef idx="1">
            <a:schemeClr val="accent5"/>
          </a:lnRef>
          <a:fillRef idx="2">
            <a:schemeClr val="accent5"/>
          </a:fillRef>
          <a:effectRef idx="1">
            <a:schemeClr val="accent5"/>
          </a:effectRef>
          <a:fontRef idx="minor">
            <a:schemeClr val="dk1"/>
          </a:fontRef>
        </p:style>
      </p:pic>
      <p:pic>
        <p:nvPicPr>
          <p:cNvPr id="1025" name="Picture 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657597" y="5943599"/>
            <a:ext cx="2272133" cy="792000"/>
          </a:xfrm>
          <a:prstGeom prst="rect">
            <a:avLst/>
          </a:prstGeom>
        </p:spPr>
        <p:style>
          <a:lnRef idx="1">
            <a:schemeClr val="accent6"/>
          </a:lnRef>
          <a:fillRef idx="2">
            <a:schemeClr val="accent6"/>
          </a:fillRef>
          <a:effectRef idx="1">
            <a:schemeClr val="accent6"/>
          </a:effectRef>
          <a:fontRef idx="minor">
            <a:schemeClr val="dk1"/>
          </a:fontRef>
        </p:style>
      </p:pic>
      <p:sp>
        <p:nvSpPr>
          <p:cNvPr id="1031" name="Rectangle 7"/>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033" name="Rectangle 9"/>
          <p:cNvSpPr>
            <a:spLocks noChangeArrowheads="1"/>
          </p:cNvSpPr>
          <p:nvPr/>
        </p:nvSpPr>
        <p:spPr bwMode="auto">
          <a:xfrm>
            <a:off x="0" y="19907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4" name="Rectangle 10"/>
          <p:cNvSpPr>
            <a:spLocks noChangeArrowheads="1"/>
          </p:cNvSpPr>
          <p:nvPr/>
        </p:nvSpPr>
        <p:spPr bwMode="auto">
          <a:xfrm>
            <a:off x="0" y="317182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5" name="Rectangle 11"/>
          <p:cNvSpPr>
            <a:spLocks noChangeArrowheads="1"/>
          </p:cNvSpPr>
          <p:nvPr/>
        </p:nvSpPr>
        <p:spPr bwMode="auto">
          <a:xfrm>
            <a:off x="0" y="41338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36" name="Rectangle 12"/>
          <p:cNvSpPr>
            <a:spLocks noChangeArrowheads="1"/>
          </p:cNvSpPr>
          <p:nvPr/>
        </p:nvSpPr>
        <p:spPr bwMode="auto">
          <a:xfrm>
            <a:off x="0" y="5410200"/>
            <a:ext cx="5323573" cy="83099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expectation value of an operator A is </a:t>
            </a:r>
            <a:endParaRPr kumimoji="0" lang="en-US" sz="105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37" name="Rectangle 13"/>
          <p:cNvSpPr>
            <a:spLocks noChangeArrowheads="1"/>
          </p:cNvSpPr>
          <p:nvPr/>
        </p:nvSpPr>
        <p:spPr bwMode="auto">
          <a:xfrm>
            <a:off x="0" y="615315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6</a:t>
            </a:fld>
            <a:endParaRPr lang="en-US"/>
          </a:p>
        </p:txBody>
      </p:sp>
      <p:sp>
        <p:nvSpPr>
          <p:cNvPr id="27649" name="Rectangle 1"/>
          <p:cNvSpPr>
            <a:spLocks noChangeArrowheads="1"/>
          </p:cNvSpPr>
          <p:nvPr/>
        </p:nvSpPr>
        <p:spPr bwMode="auto">
          <a:xfrm>
            <a:off x="1416977" y="1467137"/>
            <a:ext cx="3226461" cy="461665"/>
          </a:xfrm>
          <a:prstGeom prst="rect">
            <a:avLst/>
          </a:prstGeom>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Hamiltonian H = T + V</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7650" name="Rectangle 2"/>
          <p:cNvSpPr>
            <a:spLocks noChangeArrowheads="1"/>
          </p:cNvSpPr>
          <p:nvPr/>
        </p:nvSpPr>
        <p:spPr bwMode="auto">
          <a:xfrm>
            <a:off x="4947274" y="1500174"/>
            <a:ext cx="4196726" cy="492443"/>
          </a:xfrm>
          <a:prstGeom prst="rect">
            <a:avLst/>
          </a:prstGeom>
          <a:noFill/>
          <a:ln w="9525">
            <a:noFill/>
            <a:miter lim="800000"/>
          </a:ln>
          <a:effectLst/>
        </p:spPr>
        <p:txBody>
          <a:bodyPr vert="horz" wrap="none" lIns="91440" tIns="45720" rIns="91440" bIns="45720" numCol="1" anchor="ctr" anchorCtr="0" compatLnSpc="1">
            <a:spAutoFit/>
          </a:bodyPr>
          <a:lstStyle/>
          <a:p>
            <a:pPr fontAlgn="base">
              <a:spcBef>
                <a:spcPct val="0"/>
              </a:spcBef>
              <a:spcAft>
                <a:spcPct val="0"/>
              </a:spcAft>
            </a:pPr>
            <a:r>
              <a:rPr kumimoji="0" lang="en-US" sz="18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T = kinetic energy,   </a:t>
            </a:r>
            <a:r>
              <a:rPr lang="en-US" b="1" dirty="0" smtClean="0">
                <a:latin typeface="Times New Roman" panose="02020603050405020304" pitchFamily="18" charset="0"/>
                <a:cs typeface="Times New Roman" panose="02020603050405020304" pitchFamily="18" charset="0"/>
              </a:rPr>
              <a:t>V= potential energy </a:t>
            </a:r>
            <a:endParaRPr lang="en-US" dirty="0" smtClean="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27653"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0305" y="2071678"/>
            <a:ext cx="2221827" cy="612000"/>
          </a:xfrm>
          <a:prstGeom prst="rect">
            <a:avLst/>
          </a:prstGeom>
        </p:spPr>
        <p:style>
          <a:lnRef idx="1">
            <a:schemeClr val="accent6"/>
          </a:lnRef>
          <a:fillRef idx="2">
            <a:schemeClr val="accent6"/>
          </a:fillRef>
          <a:effectRef idx="1">
            <a:schemeClr val="accent6"/>
          </a:effectRef>
          <a:fontRef idx="minor">
            <a:schemeClr val="dk1"/>
          </a:fontRef>
        </p:style>
      </p:pic>
      <p:pic>
        <p:nvPicPr>
          <p:cNvPr id="276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33416" y="4065760"/>
            <a:ext cx="1995840" cy="792000"/>
          </a:xfrm>
          <a:prstGeom prst="rect">
            <a:avLst/>
          </a:prstGeom>
        </p:spPr>
        <p:style>
          <a:lnRef idx="1">
            <a:schemeClr val="accent1"/>
          </a:lnRef>
          <a:fillRef idx="2">
            <a:schemeClr val="accent1"/>
          </a:fillRef>
          <a:effectRef idx="1">
            <a:schemeClr val="accent1"/>
          </a:effectRef>
          <a:fontRef idx="minor">
            <a:schemeClr val="dk1"/>
          </a:fontRef>
        </p:style>
      </p:pic>
      <p:sp>
        <p:nvSpPr>
          <p:cNvPr id="27654" name="Rectangle 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27659" name="Rectangle 11"/>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27658"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17256" y="2971800"/>
            <a:ext cx="2112000" cy="864000"/>
          </a:xfrm>
          <a:prstGeom prst="rect">
            <a:avLst/>
          </a:prstGeom>
        </p:spPr>
        <p:style>
          <a:lnRef idx="1">
            <a:schemeClr val="accent3"/>
          </a:lnRef>
          <a:fillRef idx="2">
            <a:schemeClr val="accent3"/>
          </a:fillRef>
          <a:effectRef idx="1">
            <a:schemeClr val="accent3"/>
          </a:effectRef>
          <a:fontRef idx="minor">
            <a:schemeClr val="dk1"/>
          </a:fontRef>
        </p:style>
      </p:pic>
      <p:pic>
        <p:nvPicPr>
          <p:cNvPr id="27661"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86446" y="3857628"/>
            <a:ext cx="2695575" cy="304800"/>
          </a:xfrm>
          <a:prstGeom prst="rect">
            <a:avLst/>
          </a:prstGeom>
          <a:noFill/>
        </p:spPr>
      </p:pic>
      <p:pic>
        <p:nvPicPr>
          <p:cNvPr id="27660" name="Picture 1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286512" y="4214818"/>
            <a:ext cx="581025" cy="304800"/>
          </a:xfrm>
          <a:prstGeom prst="rect">
            <a:avLst/>
          </a:prstGeom>
          <a:noFill/>
        </p:spPr>
      </p:pic>
      <p:sp>
        <p:nvSpPr>
          <p:cNvPr id="27663" name="Rectangle 15"/>
          <p:cNvSpPr>
            <a:spLocks noChangeArrowheads="1"/>
          </p:cNvSpPr>
          <p:nvPr/>
        </p:nvSpPr>
        <p:spPr bwMode="auto">
          <a:xfrm>
            <a:off x="0" y="762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800" b="1" i="0" u="none" strike="noStrike" cap="none" normalizeH="0" baseline="0" smtClean="0">
                <a:ln>
                  <a:noFill/>
                </a:ln>
                <a:solidFill>
                  <a:schemeClr val="tx1"/>
                </a:solidFill>
                <a:effectLst/>
                <a:latin typeface="Times New Roman" panose="02020603050405020304" pitchFamily="18" charset="0"/>
                <a:ea typeface="+mn-ea"/>
                <a:cs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7664" name="Rectangle 16"/>
          <p:cNvSpPr>
            <a:spLocks noChangeArrowheads="1"/>
          </p:cNvSpPr>
          <p:nvPr/>
        </p:nvSpPr>
        <p:spPr bwMode="auto">
          <a:xfrm>
            <a:off x="0" y="1524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27667" name="Picture 1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429520" y="4925264"/>
            <a:ext cx="756000" cy="504000"/>
          </a:xfrm>
          <a:prstGeom prst="rect">
            <a:avLst/>
          </a:prstGeom>
          <a:noFill/>
        </p:spPr>
      </p:pic>
      <p:pic>
        <p:nvPicPr>
          <p:cNvPr id="27666" name="Picture 18"/>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571736" y="5643578"/>
            <a:ext cx="2635200" cy="720000"/>
          </a:xfrm>
          <a:prstGeom prst="rect">
            <a:avLst/>
          </a:prstGeom>
        </p:spPr>
        <p:style>
          <a:lnRef idx="1">
            <a:schemeClr val="accent2"/>
          </a:lnRef>
          <a:fillRef idx="2">
            <a:schemeClr val="accent2"/>
          </a:fillRef>
          <a:effectRef idx="1">
            <a:schemeClr val="accent2"/>
          </a:effectRef>
          <a:fontRef idx="minor">
            <a:schemeClr val="dk1"/>
          </a:fontRef>
        </p:style>
      </p:pic>
      <p:pic>
        <p:nvPicPr>
          <p:cNvPr id="27665" name="Picture 17"/>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5572132" y="5637396"/>
            <a:ext cx="2043360" cy="792000"/>
          </a:xfrm>
          <a:prstGeom prst="rect">
            <a:avLst/>
          </a:prstGeom>
        </p:spPr>
        <p:style>
          <a:lnRef idx="1">
            <a:schemeClr val="accent2"/>
          </a:lnRef>
          <a:fillRef idx="2">
            <a:schemeClr val="accent2"/>
          </a:fillRef>
          <a:effectRef idx="1">
            <a:schemeClr val="accent2"/>
          </a:effectRef>
          <a:fontRef idx="minor">
            <a:schemeClr val="dk1"/>
          </a:fontRef>
        </p:style>
      </p:pic>
      <p:sp>
        <p:nvSpPr>
          <p:cNvPr id="27668" name="Rectangle 20"/>
          <p:cNvSpPr>
            <a:spLocks noChangeArrowheads="1"/>
          </p:cNvSpPr>
          <p:nvPr/>
        </p:nvSpPr>
        <p:spPr bwMode="auto">
          <a:xfrm>
            <a:off x="785786" y="4896161"/>
            <a:ext cx="6771277"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We know that the value of momentum operator is </a:t>
            </a:r>
            <a:endPar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7671" name="Rectangle 23"/>
          <p:cNvSpPr>
            <a:spLocks noChangeArrowheads="1"/>
          </p:cNvSpPr>
          <p:nvPr/>
        </p:nvSpPr>
        <p:spPr bwMode="auto">
          <a:xfrm>
            <a:off x="0" y="26670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8" name="Rectangle 27"/>
          <p:cNvSpPr/>
          <p:nvPr/>
        </p:nvSpPr>
        <p:spPr>
          <a:xfrm>
            <a:off x="1462189" y="845090"/>
            <a:ext cx="2953244" cy="400110"/>
          </a:xfrm>
          <a:prstGeom prst="rect">
            <a:avLst/>
          </a:prstGeom>
        </p:spPr>
        <p:txBody>
          <a:bodyPr wrap="none">
            <a:spAutoFit/>
          </a:bodyPr>
          <a:lstStyle/>
          <a:p>
            <a:pPr lvl="0" eaLnBrk="0" fontAlgn="base" hangingPunct="0">
              <a:spcBef>
                <a:spcPct val="0"/>
              </a:spcBef>
              <a:spcAft>
                <a:spcPct val="0"/>
              </a:spcAft>
            </a:pPr>
            <a:r>
              <a:rPr lang="en-US" sz="2000" b="1" dirty="0" smtClean="0">
                <a:latin typeface="Times New Roman" panose="02020603050405020304" pitchFamily="18" charset="0"/>
                <a:cs typeface="Times New Roman" panose="02020603050405020304" pitchFamily="18" charset="0"/>
              </a:rPr>
              <a:t>From classical mechanics</a:t>
            </a:r>
          </a:p>
        </p:txBody>
      </p:sp>
      <p:sp>
        <p:nvSpPr>
          <p:cNvPr id="24" name="TextBox 23"/>
          <p:cNvSpPr txBox="1"/>
          <p:nvPr/>
        </p:nvSpPr>
        <p:spPr>
          <a:xfrm>
            <a:off x="3124200" y="152400"/>
            <a:ext cx="3883200" cy="584775"/>
          </a:xfrm>
          <a:prstGeom prst="rect">
            <a:avLst/>
          </a:prstGeom>
          <a:solidFill>
            <a:srgbClr val="FFC000"/>
          </a:solidFill>
          <a:ln>
            <a:solidFill>
              <a:schemeClr val="tx1">
                <a:lumMod val="95000"/>
                <a:lumOff val="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lvl="0" fontAlgn="base">
              <a:spcBef>
                <a:spcPct val="0"/>
              </a:spcBef>
              <a:spcAft>
                <a:spcPct val="0"/>
              </a:spcAft>
            </a:pPr>
            <a:r>
              <a:rPr lang="en-US" altLang="en-US" sz="32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Hamiltonian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altLang="en-US" sz="3200" dirty="0" smtClean="0">
                <a:ln>
                  <a:solidFill>
                    <a:schemeClr val="tx1">
                      <a:lumMod val="95000"/>
                      <a:lumOff val="5000"/>
                    </a:schemeClr>
                  </a:solidFill>
                </a:ln>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operator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7</a:t>
            </a:fld>
            <a:endParaRPr lang="en-US"/>
          </a:p>
        </p:txBody>
      </p:sp>
      <p:sp>
        <p:nvSpPr>
          <p:cNvPr id="29699" name="Rectangle 3"/>
          <p:cNvSpPr>
            <a:spLocks noChangeArrowheads="1"/>
          </p:cNvSpPr>
          <p:nvPr/>
        </p:nvSpPr>
        <p:spPr bwMode="auto">
          <a:xfrm>
            <a:off x="2857488" y="2324393"/>
            <a:ext cx="3593484" cy="461665"/>
          </a:xfrm>
          <a:prstGeom prst="rect">
            <a:avLst/>
          </a:prstGeom>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400" b="1" i="0" u="none" strike="noStrike"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Free particle Hamiltonian</a:t>
            </a:r>
            <a:endParaRPr kumimoji="0" lang="en-US" sz="1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2969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47659" y="4278950"/>
            <a:ext cx="3238853" cy="936000"/>
          </a:xfrm>
          <a:prstGeom prst="rect">
            <a:avLst/>
          </a:prstGeom>
        </p:spPr>
        <p:style>
          <a:lnRef idx="1">
            <a:schemeClr val="accent2"/>
          </a:lnRef>
          <a:fillRef idx="2">
            <a:schemeClr val="accent2"/>
          </a:fillRef>
          <a:effectRef idx="1">
            <a:schemeClr val="accent2"/>
          </a:effectRef>
          <a:fontRef idx="minor">
            <a:schemeClr val="dk1"/>
          </a:fontRef>
        </p:style>
      </p:pic>
      <p:sp>
        <p:nvSpPr>
          <p:cNvPr id="29700" name="Rectangle 4"/>
          <p:cNvSpPr>
            <a:spLocks noChangeArrowheads="1"/>
          </p:cNvSpPr>
          <p:nvPr/>
        </p:nvSpPr>
        <p:spPr bwMode="auto">
          <a:xfrm>
            <a:off x="1285852" y="3214686"/>
            <a:ext cx="3677417" cy="523220"/>
          </a:xfrm>
          <a:prstGeom prst="rect">
            <a:avLst/>
          </a:prstGeom>
          <a:noFill/>
          <a:ln w="9525">
            <a:noFill/>
            <a:miter lim="800000"/>
          </a:ln>
          <a:effectLst/>
        </p:spPr>
        <p:txBody>
          <a:bodyPr vert="horz" wrap="none" lIns="91440" tIns="45720" rIns="91440" bIns="45720" numCol="1" anchor="ctr" anchorCtr="0" compatLnSpc="1">
            <a:spAutoFit/>
          </a:bodyPr>
          <a:lstStyle/>
          <a:p>
            <a:pPr lvl="0" eaLnBrk="0" fontAlgn="base" hangingPunct="0">
              <a:spcBef>
                <a:spcPct val="0"/>
              </a:spcBef>
              <a:spcAft>
                <a:spcPct val="0"/>
              </a:spcAft>
            </a:pPr>
            <a:r>
              <a:rPr lang="en-US" sz="2800" b="1" dirty="0" smtClean="0">
                <a:latin typeface="Times New Roman" panose="02020603050405020304" pitchFamily="18" charset="0"/>
                <a:cs typeface="Times New Roman" panose="02020603050405020304" pitchFamily="18" charset="0"/>
              </a:rPr>
              <a:t>For a free particle V=0</a:t>
            </a:r>
            <a:endParaRPr lang="en-US" sz="1050" dirty="0" smtClean="0">
              <a:latin typeface="Arial" panose="020B0604020202020204" pitchFamily="34" charset="0"/>
              <a:cs typeface="Arial" panose="020B0604020202020204" pitchFamily="34" charset="0"/>
            </a:endParaRPr>
          </a:p>
        </p:txBody>
      </p:sp>
      <p:sp>
        <p:nvSpPr>
          <p:cNvPr id="10242"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2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10481" y="671050"/>
            <a:ext cx="2761717" cy="972000"/>
          </a:xfrm>
          <a:prstGeom prst="rect">
            <a:avLst/>
          </a:prstGeom>
        </p:spPr>
        <p:style>
          <a:lnRef idx="1">
            <a:schemeClr val="accent3"/>
          </a:lnRef>
          <a:fillRef idx="2">
            <a:schemeClr val="accent3"/>
          </a:fillRef>
          <a:effectRef idx="1">
            <a:schemeClr val="accent3"/>
          </a:effectRef>
          <a:fontRef idx="minor">
            <a:schemeClr val="dk1"/>
          </a:fontRef>
        </p:style>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A5B00-0C35-41EF-8A16-AE43F19C3212}" type="datetime1">
              <a:rPr lang="en-US" smtClean="0"/>
              <a:pPr/>
              <a:t>6/2/2020</a:t>
            </a:fld>
            <a:endParaRPr lang="en-US"/>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8</a:t>
            </a:fld>
            <a:endParaRPr kumimoji="0" lang="en-US"/>
          </a:p>
        </p:txBody>
      </p:sp>
      <p:sp>
        <p:nvSpPr>
          <p:cNvPr id="33796" name="Rectangle 4"/>
          <p:cNvSpPr>
            <a:spLocks noChangeArrowheads="1"/>
          </p:cNvSpPr>
          <p:nvPr/>
        </p:nvSpPr>
        <p:spPr bwMode="auto">
          <a:xfrm>
            <a:off x="0" y="1038225"/>
            <a:ext cx="9144000" cy="0"/>
          </a:xfrm>
          <a:prstGeom prst="rect">
            <a:avLst/>
          </a:prstGeom>
          <a:solidFill>
            <a:srgbClr val="FFFFFF"/>
          </a:solid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2200" b="0" i="0" u="none" strike="noStrike" cap="none" normalizeH="0" baseline="0" smtClean="0">
                <a:ln>
                  <a:noFill/>
                </a:ln>
                <a:solidFill>
                  <a:srgbClr val="222222"/>
                </a:solidFill>
                <a:effectLst/>
                <a:latin typeface="Calibri" panose="020F0502020204030204" charset="0"/>
                <a:ea typeface="Times New Roman" panose="02020603050405020304" charset="0"/>
                <a:cs typeface="Latha" panose="020B0604020202020204" pitchFamily="34" charset="0"/>
              </a:rPr>
              <a:t> </a:t>
            </a:r>
            <a:endParaRPr kumimoji="0" lang="en-US" sz="1600" b="0" i="0" u="none" strike="noStrike" cap="none" normalizeH="0" baseline="0" smtClean="0">
              <a:ln>
                <a:noFill/>
              </a:ln>
              <a:solidFill>
                <a:srgbClr val="222222"/>
              </a:solidFill>
              <a:effectLst/>
              <a:latin typeface="Arial" panose="020B0604020202020204" pitchFamily="34" charset="0"/>
              <a:ea typeface="Calibri" panose="020F050202020403020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33798" name="Rectangle 6"/>
          <p:cNvSpPr>
            <a:spLocks noChangeArrowheads="1"/>
          </p:cNvSpPr>
          <p:nvPr/>
        </p:nvSpPr>
        <p:spPr bwMode="auto">
          <a:xfrm>
            <a:off x="2786050" y="1282471"/>
            <a:ext cx="5929354" cy="646331"/>
          </a:xfrm>
          <a:prstGeom prst="rect">
            <a:avLst/>
          </a:prstGeom>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3600" b="1" i="0" u="none" strike="noStrike" cap="none" normalizeH="0" baseline="0" dirty="0" smtClean="0">
                <a:ln>
                  <a:noFill/>
                </a:ln>
                <a:solidFill>
                  <a:schemeClr val="tx1"/>
                </a:solidFill>
                <a:effectLst/>
                <a:latin typeface="Cambria Math" panose="02040503050406030204" pitchFamily="18" charset="0"/>
                <a:ea typeface="Times New Roman" panose="02020603050405020304" charset="0"/>
                <a:cs typeface="Times New Roman" panose="02020603050405020304" charset="0"/>
              </a:rPr>
              <a:t>(</a:t>
            </a:r>
            <a:r>
              <a:rPr kumimoji="0" lang="en-US" sz="2400" b="1" i="0" u="none" strike="noStrike" cap="none" normalizeH="0" baseline="0" dirty="0" smtClean="0">
                <a:ln>
                  <a:noFill/>
                </a:ln>
                <a:solidFill>
                  <a:srgbClr val="222222"/>
                </a:solidFill>
                <a:effectLst/>
                <a:latin typeface="Times New Roman" panose="02020603050405020304" charset="0"/>
                <a:ea typeface="Calibri" panose="020F0502020204030204" charset="0"/>
                <a:cs typeface="Times New Roman" panose="02020603050405020304" charset="0"/>
              </a:rPr>
              <a:t>Time Independent Schrodinger Equation</a:t>
            </a:r>
            <a:r>
              <a:rPr kumimoji="0" lang="en-US" sz="2800" b="1" i="0" u="none" strike="noStrike" cap="none" normalizeH="0" baseline="0" dirty="0" smtClean="0">
                <a:ln>
                  <a:noFill/>
                </a:ln>
                <a:solidFill>
                  <a:srgbClr val="222222"/>
                </a:solidFill>
                <a:effectLst/>
                <a:latin typeface="Arial" panose="020B0604020202020204" pitchFamily="34" charset="0"/>
                <a:ea typeface="Calibri" panose="020F0502020204030204" charset="0"/>
                <a:cs typeface="Arial" panose="020B0604020202020204" pitchFamily="34" charset="0"/>
              </a:rPr>
              <a:t>)</a:t>
            </a:r>
            <a:endParaRPr kumimoji="0" lang="en-US" sz="3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a:xfrm>
            <a:off x="3071802" y="4997247"/>
            <a:ext cx="5692087"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fontAlgn="base">
              <a:spcBef>
                <a:spcPct val="0"/>
              </a:spcBef>
              <a:spcAft>
                <a:spcPct val="0"/>
              </a:spcAft>
            </a:pPr>
            <a:r>
              <a:rPr lang="en-US" sz="3600" b="1" dirty="0" smtClean="0">
                <a:solidFill>
                  <a:srgbClr val="222222"/>
                </a:solidFill>
                <a:latin typeface="Calibri" panose="020F0502020204030204" charset="0"/>
                <a:ea typeface="Times New Roman" panose="02020603050405020304" charset="0"/>
                <a:cs typeface="Latha" panose="020B0604020202020204" pitchFamily="34" charset="0"/>
              </a:rPr>
              <a:t>(</a:t>
            </a:r>
            <a:r>
              <a:rPr lang="en-US" sz="2400" b="1" dirty="0" smtClean="0">
                <a:solidFill>
                  <a:srgbClr val="222222"/>
                </a:solidFill>
                <a:latin typeface="Times New Roman" panose="02020603050405020304" charset="0"/>
                <a:ea typeface="Calibri" panose="020F0502020204030204" charset="0"/>
                <a:cs typeface="Times New Roman" panose="02020603050405020304" charset="0"/>
              </a:rPr>
              <a:t>Time dependent Schrodinger Equation</a:t>
            </a:r>
            <a:r>
              <a:rPr lang="en-US" sz="2800" b="1" dirty="0" smtClean="0">
                <a:solidFill>
                  <a:srgbClr val="222222"/>
                </a:solidFill>
                <a:latin typeface="Arial" panose="020B0604020202020204" pitchFamily="34" charset="0"/>
                <a:ea typeface="Calibri" panose="020F0502020204030204" charset="0"/>
                <a:cs typeface="Arial" panose="020B0604020202020204" pitchFamily="34" charset="0"/>
              </a:rPr>
              <a:t>)</a:t>
            </a:r>
            <a:endParaRPr lang="en-US" sz="3200" b="1" dirty="0" smtClean="0">
              <a:latin typeface="Arial" panose="020B0604020202020204" pitchFamily="34" charset="0"/>
              <a:cs typeface="Arial" panose="020B0604020202020204" pitchFamily="34" charset="0"/>
            </a:endParaRPr>
          </a:p>
        </p:txBody>
      </p:sp>
      <p:sp>
        <p:nvSpPr>
          <p:cNvPr id="4" name="Text Box 3"/>
          <p:cNvSpPr txBox="1"/>
          <p:nvPr/>
        </p:nvSpPr>
        <p:spPr>
          <a:xfrm>
            <a:off x="2428860" y="3214686"/>
            <a:ext cx="5103495" cy="400110"/>
          </a:xfrm>
          <a:prstGeom prst="rect">
            <a:avLst/>
          </a:prstGeom>
          <a:noFill/>
        </p:spPr>
        <p:txBody>
          <a:bodyPr wrap="square" rtlCol="0">
            <a:spAutoFit/>
          </a:bodyPr>
          <a:lstStyle/>
          <a:p>
            <a:r>
              <a:rPr lang="en-IN" altLang="en-GB" sz="2000" dirty="0">
                <a:latin typeface="Bookman Old Style" pitchFamily="18" charset="0"/>
              </a:rPr>
              <a:t>E= </a:t>
            </a:r>
            <a:r>
              <a:rPr lang="en-IN" altLang="en-GB" sz="2000" dirty="0" smtClean="0">
                <a:latin typeface="Bookman Old Style" pitchFamily="18" charset="0"/>
              </a:rPr>
              <a:t>Energy </a:t>
            </a:r>
            <a:r>
              <a:rPr lang="en-IN" altLang="en-GB" sz="2000" dirty="0" err="1">
                <a:latin typeface="Bookman Old Style" pitchFamily="18" charset="0"/>
              </a:rPr>
              <a:t>Eigenvalue</a:t>
            </a:r>
            <a:endParaRPr lang="en-IN" altLang="en-GB" sz="2000" dirty="0">
              <a:latin typeface="Bookman Old Style" pitchFamily="18" charset="0"/>
            </a:endParaRPr>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28794" y="2143116"/>
            <a:ext cx="3000375" cy="809625"/>
          </a:xfrm>
          <a:prstGeom prst="rect">
            <a:avLst/>
          </a:prstGeom>
          <a:noFill/>
        </p:spPr>
      </p:pic>
      <p:sp>
        <p:nvSpPr>
          <p:cNvPr id="71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8" y="785794"/>
            <a:ext cx="1219200" cy="381000"/>
          </a:xfrm>
          <a:prstGeom prst="rect">
            <a:avLst/>
          </a:prstGeom>
          <a:noFill/>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071670" y="4000504"/>
            <a:ext cx="2752725" cy="685800"/>
          </a:xfrm>
          <a:prstGeom prst="rect">
            <a:avLst/>
          </a:prstGeom>
          <a:noFill/>
        </p:spPr>
      </p:pic>
      <p:sp>
        <p:nvSpPr>
          <p:cNvPr id="1027" name="Rectangle 3"/>
          <p:cNvSpPr>
            <a:spLocks noChangeArrowheads="1"/>
          </p:cNvSpPr>
          <p:nvPr/>
        </p:nvSpPr>
        <p:spPr bwMode="auto">
          <a:xfrm>
            <a:off x="0" y="1143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A0703-DF23-4130-BAA7-8843ACE11808}" type="datetime1">
              <a:rPr lang="en-US" smtClean="0"/>
              <a:pPr/>
              <a:t>6/2/2020</a:t>
            </a:fld>
            <a:endParaRPr lang="en-US"/>
          </a:p>
        </p:txBody>
      </p:sp>
      <p:sp>
        <p:nvSpPr>
          <p:cNvPr id="3" name="Slide Number Placeholder 2"/>
          <p:cNvSpPr>
            <a:spLocks noGrp="1"/>
          </p:cNvSpPr>
          <p:nvPr>
            <p:ph type="sldNum" sz="quarter" idx="12"/>
          </p:nvPr>
        </p:nvSpPr>
        <p:spPr/>
        <p:txBody>
          <a:bodyPr/>
          <a:lstStyle/>
          <a:p>
            <a:fld id="{BE0FB2C6-E852-41A1-B60F-8F9C1C79816E}" type="slidenum">
              <a:rPr lang="en-US" smtClean="0"/>
              <a:pPr/>
              <a:t>9</a:t>
            </a:fld>
            <a:endParaRPr lang="en-US"/>
          </a:p>
        </p:txBody>
      </p:sp>
      <p:sp>
        <p:nvSpPr>
          <p:cNvPr id="4" name="TextBox 3"/>
          <p:cNvSpPr txBox="1"/>
          <p:nvPr/>
        </p:nvSpPr>
        <p:spPr>
          <a:xfrm>
            <a:off x="571472" y="571480"/>
            <a:ext cx="1326197" cy="400110"/>
          </a:xfrm>
          <a:prstGeom prst="rect">
            <a:avLst/>
          </a:prstGeom>
          <a:noFill/>
        </p:spPr>
        <p:txBody>
          <a:bodyPr wrap="none" rtlCol="0">
            <a:spAutoFit/>
          </a:bodyPr>
          <a:lstStyle/>
          <a:p>
            <a:r>
              <a:rPr lang="en-IN" sz="2000" b="1" dirty="0" smtClean="0">
                <a:solidFill>
                  <a:srgbClr val="FF0000"/>
                </a:solidFill>
                <a:latin typeface="Times New Roman" panose="02020603050405020304" pitchFamily="18" charset="0"/>
                <a:cs typeface="Times New Roman" panose="02020603050405020304" pitchFamily="18" charset="0"/>
              </a:rPr>
              <a:t>Prove that</a:t>
            </a: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1" name="Rectangle 10"/>
          <p:cNvSpPr/>
          <p:nvPr/>
        </p:nvSpPr>
        <p:spPr>
          <a:xfrm>
            <a:off x="785802" y="1500174"/>
            <a:ext cx="5857900" cy="369332"/>
          </a:xfrm>
          <a:prstGeom prst="rect">
            <a:avLst/>
          </a:prstGeom>
        </p:spPr>
        <p:txBody>
          <a:bodyPr wrap="square">
            <a:spAutoFit/>
          </a:bodyPr>
          <a:lstStyle/>
          <a:p>
            <a:pPr lvl="0" fontAlgn="base">
              <a:spcBef>
                <a:spcPct val="0"/>
              </a:spcBef>
              <a:spcAft>
                <a:spcPct val="0"/>
              </a:spcAft>
            </a:pPr>
            <a:r>
              <a:rPr lang="en-US" b="1" dirty="0" smtClean="0">
                <a:latin typeface="Times New Roman" panose="02020603050405020304" pitchFamily="18" charset="0"/>
                <a:cs typeface="Times New Roman" panose="02020603050405020304" pitchFamily="18" charset="0"/>
              </a:rPr>
              <a:t>The plane wave solution to the Schrodinger equation is</a:t>
            </a:r>
            <a:endParaRPr lang="en-US" dirty="0" smtClean="0">
              <a:latin typeface="Arial" panose="020B0604020202020204" pitchFamily="34" charset="0"/>
              <a:cs typeface="Arial" panose="020B0604020202020204" pitchFamily="34" charset="0"/>
            </a:endParaRPr>
          </a:p>
        </p:txBody>
      </p:sp>
      <p:sp>
        <p:nvSpPr>
          <p:cNvPr id="1030" name="Rectangle 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2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55585" y="2172934"/>
            <a:ext cx="2702299" cy="756000"/>
          </a:xfrm>
          <a:prstGeom prst="rect">
            <a:avLst/>
          </a:prstGeom>
        </p:spPr>
        <p:style>
          <a:lnRef idx="1">
            <a:schemeClr val="accent2"/>
          </a:lnRef>
          <a:fillRef idx="2">
            <a:schemeClr val="accent2"/>
          </a:fillRef>
          <a:effectRef idx="1">
            <a:schemeClr val="accent2"/>
          </a:effectRef>
          <a:fontRef idx="minor">
            <a:schemeClr val="dk1"/>
          </a:fontRef>
        </p:style>
      </p:pic>
      <p:sp>
        <p:nvSpPr>
          <p:cNvPr id="1033" name="Rectangle 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035" name="Rectangle 11"/>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34"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8662" y="3286124"/>
            <a:ext cx="5667375" cy="304800"/>
          </a:xfrm>
          <a:prstGeom prst="rect">
            <a:avLst/>
          </a:prstGeom>
          <a:noFill/>
        </p:spPr>
      </p:pic>
      <p:sp>
        <p:nvSpPr>
          <p:cNvPr id="1037" name="Rectangle 1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036" name="Picture 1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41636" y="3929066"/>
            <a:ext cx="3102000" cy="792000"/>
          </a:xfrm>
          <a:prstGeom prst="rect">
            <a:avLst/>
          </a:prstGeom>
        </p:spPr>
        <p:style>
          <a:lnRef idx="1">
            <a:schemeClr val="accent4"/>
          </a:lnRef>
          <a:fillRef idx="2">
            <a:schemeClr val="accent4"/>
          </a:fillRef>
          <a:effectRef idx="1">
            <a:schemeClr val="accent4"/>
          </a:effectRef>
          <a:fontRef idx="minor">
            <a:schemeClr val="dk1"/>
          </a:fontRef>
        </p:style>
      </p:pic>
      <p:sp>
        <p:nvSpPr>
          <p:cNvPr id="1038" name="Rectangle 14"/>
          <p:cNvSpPr>
            <a:spLocks noChangeArrowheads="1"/>
          </p:cNvSpPr>
          <p:nvPr/>
        </p:nvSpPr>
        <p:spPr bwMode="auto">
          <a:xfrm>
            <a:off x="457200" y="10287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pic>
        <p:nvPicPr>
          <p:cNvPr id="1041" name="Picture 1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791460" y="5143510"/>
            <a:ext cx="1656000" cy="996975"/>
          </a:xfrm>
          <a:prstGeom prst="rect">
            <a:avLst/>
          </a:prstGeom>
        </p:spPr>
        <p:style>
          <a:lnRef idx="1">
            <a:schemeClr val="accent6"/>
          </a:lnRef>
          <a:fillRef idx="2">
            <a:schemeClr val="accent6"/>
          </a:fillRef>
          <a:effectRef idx="1">
            <a:schemeClr val="accent6"/>
          </a:effectRef>
          <a:fontRef idx="minor">
            <a:schemeClr val="dk1"/>
          </a:fontRef>
        </p:style>
      </p:pic>
      <p:sp>
        <p:nvSpPr>
          <p:cNvPr id="1042" name="Rectangle 18"/>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043" name="Rectangle 19"/>
          <p:cNvSpPr>
            <a:spLocks noChangeArrowheads="1"/>
          </p:cNvSpPr>
          <p:nvPr/>
        </p:nvSpPr>
        <p:spPr bwMode="auto">
          <a:xfrm>
            <a:off x="45720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47" name="Rectangle 2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sp>
        <p:nvSpPr>
          <p:cNvPr id="1048" name="Rectangle 24"/>
          <p:cNvSpPr>
            <a:spLocks noChangeArrowheads="1"/>
          </p:cNvSpPr>
          <p:nvPr/>
        </p:nvSpPr>
        <p:spPr bwMode="auto">
          <a:xfrm>
            <a:off x="457200" y="1019175"/>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pic>
        <p:nvPicPr>
          <p:cNvPr id="17409"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474174" y="357166"/>
            <a:ext cx="3812338" cy="79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1158</Words>
  <Application>WPS Presentation</Application>
  <PresentationFormat>On-screen Show (4:3)</PresentationFormat>
  <Paragraphs>281</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ELCOT</cp:lastModifiedBy>
  <cp:revision>349</cp:revision>
  <dcterms:created xsi:type="dcterms:W3CDTF">2017-07-31T18:27:00Z</dcterms:created>
  <dcterms:modified xsi:type="dcterms:W3CDTF">2020-06-02T05:37:40Z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2057-11.2.0.9363</vt:lpwstr>
  </property>
</Properties>
</file>