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8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0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9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0964-4D95-4A49-AEE2-C0BDB30561F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C9F0-DA20-4EDA-8E9F-08D87909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sir.com/factors-responsible-for-rapid-growth-of-sales-promotion/" TargetMode="External"/><Relationship Id="rId2" Type="http://schemas.openxmlformats.org/officeDocument/2006/relationships/hyperlink" Target="https://www.googlesir.com/major-problems-of-public-secto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BUSINESS ENVIRONMENT </a:t>
            </a:r>
            <a:br>
              <a:rPr lang="en-US" dirty="0"/>
            </a:br>
            <a:r>
              <a:rPr lang="en-US" dirty="0"/>
              <a:t>E – CONTENT MATERIAL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economic planning</a:t>
            </a:r>
            <a:endParaRPr lang="en-US" sz="4800" dirty="0"/>
          </a:p>
        </p:txBody>
      </p:sp>
      <p:pic>
        <p:nvPicPr>
          <p:cNvPr id="7170" name="Picture 2" descr="Economic Planning Economic planning is to make decision with respectto the use of resources. In communist countries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147918"/>
            <a:ext cx="11524128" cy="67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0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PRIVITAZATION MEANING</a:t>
            </a:r>
            <a:endParaRPr lang="en-US" dirty="0"/>
          </a:p>
        </p:txBody>
      </p:sp>
      <p:pic>
        <p:nvPicPr>
          <p:cNvPr id="8194" name="Picture 2" descr="MEANING• Privatization is the process of transferring  ownership of a business, enterprise, agency,  public service or pub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82" y="104401"/>
            <a:ext cx="12035118" cy="67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3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</a:t>
            </a:r>
            <a:r>
              <a:rPr lang="en-US" dirty="0" err="1" smtClean="0"/>
              <a:t>privatisation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improve the operational efficiency of </a:t>
            </a:r>
            <a:r>
              <a:rPr lang="en-US" dirty="0">
                <a:hlinkClick r:id="rId2"/>
              </a:rPr>
              <a:t>Public Enterprises</a:t>
            </a:r>
            <a:r>
              <a:rPr lang="en-US" dirty="0"/>
              <a:t>.</a:t>
            </a:r>
          </a:p>
          <a:p>
            <a:r>
              <a:rPr lang="en-US" dirty="0"/>
              <a:t>To develop competitive efficiency in the industries.</a:t>
            </a:r>
          </a:p>
          <a:p>
            <a:r>
              <a:rPr lang="en-US" dirty="0"/>
              <a:t>To generate resources for a deficit budget.</a:t>
            </a:r>
          </a:p>
          <a:p>
            <a:r>
              <a:rPr lang="en-US" dirty="0"/>
              <a:t>For the globalization of domestic Industries.</a:t>
            </a:r>
          </a:p>
          <a:p>
            <a:r>
              <a:rPr lang="en-US" dirty="0"/>
              <a:t>To invite foreign capital.</a:t>
            </a:r>
          </a:p>
          <a:p>
            <a:r>
              <a:rPr lang="en-US" dirty="0"/>
              <a:t>To earn foreign currency through export promotion.</a:t>
            </a:r>
          </a:p>
          <a:p>
            <a:r>
              <a:rPr lang="en-US" dirty="0"/>
              <a:t>To exploit the natural resources of the country with efficiency</a:t>
            </a:r>
          </a:p>
          <a:p>
            <a:r>
              <a:rPr lang="en-US" dirty="0"/>
              <a:t>To emerge wide public ownership on the economic resources of the company country.</a:t>
            </a:r>
          </a:p>
          <a:p>
            <a:r>
              <a:rPr lang="en-US" dirty="0"/>
              <a:t>To create an environment for </a:t>
            </a:r>
            <a:r>
              <a:rPr lang="en-US" dirty="0">
                <a:hlinkClick r:id="rId3"/>
              </a:rPr>
              <a:t>rapid industrialization</a:t>
            </a:r>
            <a:r>
              <a:rPr lang="en-US" dirty="0"/>
              <a:t>.</a:t>
            </a:r>
          </a:p>
          <a:p>
            <a:r>
              <a:rPr lang="en-US" dirty="0"/>
              <a:t>Accord priority to the Welfare activities by the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5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political environment</a:t>
            </a:r>
            <a:endParaRPr lang="en-US" dirty="0"/>
          </a:p>
        </p:txBody>
      </p:sp>
      <p:pic>
        <p:nvPicPr>
          <p:cNvPr id="9218" name="Picture 2" descr="• The political environment includes all laws,&#10;government agencies, and lobbying&#10;groups that influence or restrict indivi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53" y="1825625"/>
            <a:ext cx="122233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3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Legislature&#10;• Most powerful institution&#10;• Role is to make the law&#10;• Powers&#10;- Policy making&#10;- Law making&#10;- Approval of budg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66" y="0"/>
            <a:ext cx="11685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5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LEGISLATURE</a:t>
            </a:r>
            <a:endParaRPr lang="en-US" dirty="0"/>
          </a:p>
        </p:txBody>
      </p:sp>
      <p:pic>
        <p:nvPicPr>
          <p:cNvPr id="11266" name="Picture 2" descr="Executive&#10;• Referred to as government&#10;• Responsible for implementing the law&#10;• To shape, direct and control the business&#10;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06" y="134471"/>
            <a:ext cx="11761694" cy="64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3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Judiciary&#10;1.Responsible for interpreting and applying law&#10;2.It has to look into the exercise of authority by the&#10;executiv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518" y="200118"/>
            <a:ext cx="12048565" cy="66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2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Relationship between business&#10;and government&#10;• Responsibility&#10;• Accountability&#10;• Duty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78" y="365125"/>
            <a:ext cx="12008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IN BUSINESS</a:t>
            </a:r>
            <a:endParaRPr lang="en-US" dirty="0"/>
          </a:p>
        </p:txBody>
      </p:sp>
      <p:pic>
        <p:nvPicPr>
          <p:cNvPr id="14338" name="Picture 2" descr="Responsibilities of business&#10;towards government&#10;1. Regular payment of taxes&#10;2. Voluntary programmes&#10;- Sponsoring social w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8960"/>
            <a:ext cx="11353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0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WHY POLITICAL ENVIRONMENT&#10;IS IMPORTANT TO MANAGERS?&#10;• To be successful, managers must learn to deal with&#10;public instituti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094" y="0"/>
            <a:ext cx="12062012" cy="66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2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Bdu</a:t>
            </a:r>
            <a:r>
              <a:rPr lang="en-US" sz="6600" b="1" dirty="0" smtClean="0"/>
              <a:t>  -  syllabus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UNIT I :  BUSINESS – SCOPE – CHARACTERSTICS GOALS – CRITICISMS – BUSINESS ENVIRONMENT – OBJECTIVES AND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 II : ECONOMIC ENVIROMENT – CONCEPTS – FACTORS – BASIC ECONOMIC SYSTEM – ECONOMIC PLANNING – PRIVATIZATION – NATURE AND OBJECTIVES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 III : POLITICAL ENVIRONMENT – POLITICAL INSTITUTIONS – LEGISLATURE, EXECUTIVES AND JUDICIARY  - GOVERNMENT IN BUSINESS – REGULATORY, INTERVENTION AND PARTICIPATORY ROLES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 IV : FINANCIAL ENVIRONMENT – FINANCIAL SYSTEM – RBI – COMMERCIAL BANKS – INTERNATIONAL ECONOMIC INSTITUTION – WORLD BANK – IMF- WTO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UNIT V : SOCIAL AND CULTUREAL ENVIRONMENT – IMPACT OF CULTURE ON BUSINESS – PEOPLES ATTITUDE TO BUSINESS AND WORK – BUSINESS AND SOCIETY – SOCIAL RESPONSIBILITY OF BUSINESS -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6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</a:t>
            </a:r>
            <a:r>
              <a:rPr lang="en-US" dirty="0" err="1" smtClean="0"/>
              <a:t>enviroment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 descr="WHAT IS A FINANCIAL&#10;MARKET?&#10; A market is a venue where goods and services&#10;are exchanged.&#10; A financial market is a plac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25625"/>
            <a:ext cx="12192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0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INANCIAL SYSTEM&#10;• The core function of the financial system is to&#10;  facilitate the allocation and deployment of&#10;  econom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47" y="0"/>
            <a:ext cx="11604812" cy="67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4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FINANCIAL SYSTEM&#10;&#10;&#10;                     FINANCIAL&#10;                      SYSTEM&#10;&#10; Financial     Financial    Financial    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94" y="0"/>
            <a:ext cx="11479306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7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26" y="0"/>
            <a:ext cx="10515600" cy="1325563"/>
          </a:xfrm>
        </p:spPr>
        <p:txBody>
          <a:bodyPr/>
          <a:lstStyle/>
          <a:p>
            <a:r>
              <a:rPr lang="en-US" dirty="0" smtClean="0"/>
              <a:t>SOCIAL CULTURAL ENVIRONMENT</a:t>
            </a:r>
            <a:endParaRPr lang="en-US" dirty="0"/>
          </a:p>
        </p:txBody>
      </p:sp>
      <p:pic>
        <p:nvPicPr>
          <p:cNvPr id="1026" name="Picture 2" descr="Cultural Environment The cultural environment mean a environment which affect the  basic values, behaviours, and prefere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325563"/>
            <a:ext cx="124333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actors which effect social and culturalenvironment    Attitude of people.       Technological Factor.    Demographic 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68"/>
            <a:ext cx="12080383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ocial Culture Adopted by Indians      Language.      Dressing.      Taste &amp; Preference (Eating Habit).      Life style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" y="242047"/>
            <a:ext cx="11998816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RESPONSIBILITY OF BUSINESS</a:t>
            </a:r>
            <a:endParaRPr lang="en-US" dirty="0"/>
          </a:p>
        </p:txBody>
      </p:sp>
      <p:pic>
        <p:nvPicPr>
          <p:cNvPr id="10242" name="Picture 2" descr="The responsibility of business towards the society&#10;Corporate Social Responsibility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225" y="1516342"/>
            <a:ext cx="11362764" cy="53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65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1. Return on their investment&#10;2. Providing relevant information&#10;3. Increasing their assets&#10;4. Request suggestions&#10;5. Impr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1450"/>
            <a:ext cx="1137285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63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1. Fair wages and salaries.&#10;2. Good &amp; safe working condition.&#10;3. Opportunities for education training &amp; promotion.&#10;4. Work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0550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9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1. True and fair information through advertisement.&#10;2. Regular supply of good.&#10;3. Charge reasonable price.&#10;4. Avoid black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125"/>
            <a:ext cx="1186815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 : B. MENAKA</a:t>
            </a:r>
          </a:p>
          <a:p>
            <a:pPr marL="0" indent="0">
              <a:buNone/>
            </a:pPr>
            <a:r>
              <a:rPr lang="en-US" dirty="0" smtClean="0"/>
              <a:t>DESIGNATION : ASSISTANT PROFESSOR</a:t>
            </a:r>
          </a:p>
          <a:p>
            <a:pPr marL="0" indent="0">
              <a:buNone/>
            </a:pPr>
            <a:r>
              <a:rPr lang="en-US" dirty="0" smtClean="0"/>
              <a:t>COLLEGE : </a:t>
            </a:r>
            <a:r>
              <a:rPr lang="en-US" smtClean="0"/>
              <a:t>AIMAN COLLEGE OF ARTS &amp; SCIENCE FOR WOMEN, </a:t>
            </a:r>
            <a:r>
              <a:rPr lang="en-US" dirty="0" smtClean="0"/>
              <a:t>TRICHY.</a:t>
            </a:r>
          </a:p>
          <a:p>
            <a:pPr marL="0" indent="0">
              <a:buNone/>
            </a:pPr>
            <a:r>
              <a:rPr lang="en-US" dirty="0" smtClean="0"/>
              <a:t>CLASS : I BBA</a:t>
            </a:r>
          </a:p>
          <a:p>
            <a:pPr marL="0" indent="0">
              <a:buNone/>
            </a:pPr>
            <a:r>
              <a:rPr lang="en-US" dirty="0" smtClean="0"/>
              <a:t>SEMESTER : II</a:t>
            </a:r>
          </a:p>
          <a:p>
            <a:pPr marL="0" indent="0">
              <a:buNone/>
            </a:pPr>
            <a:r>
              <a:rPr lang="en-US" dirty="0" smtClean="0"/>
              <a:t>SUBJECT : BUSINESS ENVIRONMENT</a:t>
            </a:r>
          </a:p>
          <a:p>
            <a:pPr marL="0" indent="0">
              <a:buNone/>
            </a:pPr>
            <a:r>
              <a:rPr lang="en-US" dirty="0" smtClean="0"/>
              <a:t>SUBJECT CODE : 16ACBB2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99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1. Maintaining a healthy and cooperative in-ter&#10;business relationship between different&#10;business.&#10;2. Mgt. Should provide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11334750" cy="59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78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1. To abide the laws of the land.&#10;2. To pay taxes honestly.&#10;3. To avoid corrupting.&#10;4. To encourage fair trade.&#10;5. To avo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0500"/>
            <a:ext cx="11734800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84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1. to help the weaker and backward sections of the&#10;society&#10;2. to preserve and promote social and cultural values&#10;3. to ge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963400" cy="59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5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1. Adopt a Village&#10;To make a long term and sustainable impact in the core areas&#10;supported by iCare, CSR at Canon India ha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5125"/>
            <a:ext cx="1156335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77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2. Education&#10;Canon India is supporting the local government school at village Ferozpur Namak.&#10;The objective of the educat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471"/>
            <a:ext cx="11900646" cy="65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30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smtClean="0"/>
              <a:t>                      THANK </a:t>
            </a:r>
            <a:r>
              <a:rPr lang="en-US" sz="6000" dirty="0" smtClean="0"/>
              <a:t>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8806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&amp; DEFINITION OF BUSINESS ENVIRONMENT</a:t>
            </a:r>
            <a:endParaRPr lang="en-US" dirty="0"/>
          </a:p>
        </p:txBody>
      </p:sp>
      <p:pic>
        <p:nvPicPr>
          <p:cNvPr id="2050" name="Picture 2" descr=" Business:&#10;Business is a human activity carried out by&#10;the unified efforts of different categories of people, to&#10;produc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8" y="1825624"/>
            <a:ext cx="11721352" cy="48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CHARACTERSTICS OF BUSINESS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/>
              <a:t>Totality of external </a:t>
            </a:r>
            <a:r>
              <a:rPr lang="en-US" sz="2800" dirty="0" smtClean="0"/>
              <a:t>forces.</a:t>
            </a:r>
          </a:p>
          <a:p>
            <a:r>
              <a:rPr lang="en-US" sz="2800" dirty="0"/>
              <a:t>Specific and general </a:t>
            </a:r>
            <a:r>
              <a:rPr lang="en-US" sz="2800" dirty="0" smtClean="0"/>
              <a:t>forces.</a:t>
            </a:r>
          </a:p>
          <a:p>
            <a:r>
              <a:rPr lang="en-US" sz="2800" dirty="0"/>
              <a:t>Inter-relatedness</a:t>
            </a:r>
            <a:r>
              <a:rPr lang="en-US" sz="2800" dirty="0" smtClean="0"/>
              <a:t>:</a:t>
            </a:r>
          </a:p>
          <a:p>
            <a:r>
              <a:rPr lang="en-US" sz="2800" dirty="0"/>
              <a:t>Dynamic </a:t>
            </a:r>
            <a:r>
              <a:rPr lang="en-US" sz="2800" dirty="0" smtClean="0"/>
              <a:t>nature</a:t>
            </a:r>
          </a:p>
          <a:p>
            <a:r>
              <a:rPr lang="en-US" sz="2800" dirty="0" smtClean="0"/>
              <a:t>Uncertainty</a:t>
            </a:r>
            <a:endParaRPr lang="en-US" sz="2800" dirty="0"/>
          </a:p>
          <a:p>
            <a:r>
              <a:rPr lang="en-US" sz="2800" dirty="0" smtClean="0"/>
              <a:t>Complexity</a:t>
            </a:r>
          </a:p>
          <a:p>
            <a:r>
              <a:rPr lang="en-US" sz="2800" dirty="0"/>
              <a:t>Relativity</a:t>
            </a:r>
          </a:p>
        </p:txBody>
      </p:sp>
    </p:spTree>
    <p:extLst>
      <p:ext uri="{BB962C8B-B14F-4D97-AF65-F5344CB8AC3E}">
        <p14:creationId xmlns:p14="http://schemas.microsoft.com/office/powerpoint/2010/main" val="153531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BUSINESS ENVIRONMENT</a:t>
            </a:r>
            <a:endParaRPr lang="en-US" dirty="0"/>
          </a:p>
        </p:txBody>
      </p:sp>
      <p:pic>
        <p:nvPicPr>
          <p:cNvPr id="3074" name="Picture 2" descr="Types of Business Environment&#10;Internal Environment External Environment&#10;• Financial Resources&#10;• Physical and human&#10;Resour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388" y="1385047"/>
            <a:ext cx="11909612" cy="5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8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BUSINESS ENVIRONMENT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ECONOMIC OBJECTIVES</a:t>
            </a:r>
          </a:p>
          <a:p>
            <a:endParaRPr lang="en-US" dirty="0" smtClean="0"/>
          </a:p>
          <a:p>
            <a:r>
              <a:rPr lang="en-US" dirty="0" smtClean="0"/>
              <a:t>2. SOCIAL OBJECTIVES</a:t>
            </a:r>
          </a:p>
          <a:p>
            <a:endParaRPr lang="en-US" dirty="0" smtClean="0"/>
          </a:p>
          <a:p>
            <a:r>
              <a:rPr lang="en-US" dirty="0" smtClean="0"/>
              <a:t>3. HUMAN OBJECTIVES</a:t>
            </a:r>
          </a:p>
          <a:p>
            <a:endParaRPr lang="en-US" dirty="0" smtClean="0"/>
          </a:p>
          <a:p>
            <a:r>
              <a:rPr lang="en-US" dirty="0" smtClean="0"/>
              <a:t>4.NATIONAL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8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environment</a:t>
            </a:r>
            <a:endParaRPr lang="en-US" dirty="0"/>
          </a:p>
        </p:txBody>
      </p:sp>
      <p:pic>
        <p:nvPicPr>
          <p:cNvPr id="5122" name="Picture 2" descr="ECONOMIC ENVIRONMENT&#10;• Economic Environment refers to all those&#10;economic factors, which have a bearing on the&#10;functioni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4471" y="0"/>
            <a:ext cx="12169589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0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system </a:t>
            </a:r>
            <a:endParaRPr lang="en-US" dirty="0"/>
          </a:p>
        </p:txBody>
      </p:sp>
      <p:pic>
        <p:nvPicPr>
          <p:cNvPr id="6146" name="Picture 2" descr="There are three types of economic systems-1)CAPITALIST ECONOMY2)SOCIALIST ECONOMY3)MIXED ECONOMY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76" y="121024"/>
            <a:ext cx="1209787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4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248</Words>
  <Application>Microsoft Office PowerPoint</Application>
  <PresentationFormat>Widescreen</PresentationFormat>
  <Paragraphs>60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BUSINESS ENVIRONMENT  E – CONTENT MATERIAL</vt:lpstr>
      <vt:lpstr>Bdu  -  syllabus</vt:lpstr>
      <vt:lpstr>PowerPoint Presentation</vt:lpstr>
      <vt:lpstr>MEANING &amp; DEFINITION OF BUSINESS ENVIRONMENT</vt:lpstr>
      <vt:lpstr>CHARACTERSTICS OF BUSINESS ENVIRONMENT</vt:lpstr>
      <vt:lpstr>TYPES OF BUSINESS ENVIRONMENT</vt:lpstr>
      <vt:lpstr>OBJECTIVE OF BUSINESS ENVIRONMENT </vt:lpstr>
      <vt:lpstr>Economic environment</vt:lpstr>
      <vt:lpstr>Economic system </vt:lpstr>
      <vt:lpstr>economic planning</vt:lpstr>
      <vt:lpstr>PRIVITAZATION MEANING</vt:lpstr>
      <vt:lpstr>Objectives of privatisation</vt:lpstr>
      <vt:lpstr>Meaning of political environment</vt:lpstr>
      <vt:lpstr>PowerPoint Presentation</vt:lpstr>
      <vt:lpstr>LEGISLATURE</vt:lpstr>
      <vt:lpstr>PowerPoint Presentation</vt:lpstr>
      <vt:lpstr>PowerPoint Presentation</vt:lpstr>
      <vt:lpstr>GOVERNMENT IN BUSINESS</vt:lpstr>
      <vt:lpstr>PowerPoint Presentation</vt:lpstr>
      <vt:lpstr>Financial enviroment </vt:lpstr>
      <vt:lpstr>PowerPoint Presentation</vt:lpstr>
      <vt:lpstr>PowerPoint Presentation</vt:lpstr>
      <vt:lpstr>SOCIAL CULTURAL ENVIRONMENT</vt:lpstr>
      <vt:lpstr>PowerPoint Presentation</vt:lpstr>
      <vt:lpstr>PowerPoint Presentation</vt:lpstr>
      <vt:lpstr>SOCIAL RESPONSIBILITY OF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</cp:revision>
  <dcterms:created xsi:type="dcterms:W3CDTF">2020-05-21T11:28:50Z</dcterms:created>
  <dcterms:modified xsi:type="dcterms:W3CDTF">2020-05-21T11:38:14Z</dcterms:modified>
</cp:coreProperties>
</file>