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D66573-48EF-4EB2-9306-36E8FD6F971B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47399A7-2ECF-4CD6-B2F1-976060E1E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066799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Unit V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7772400" cy="45720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Material Management – Meaning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Objectives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Importance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Functions of material management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Purchasing- Meaning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Objectives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Purchasing procedure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Store keeping –Meaning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Objectives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Functions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JIT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Minimizing cost of production through minimizing cost 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materials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Maintaining the value of Material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Services to user Departments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Establishing co-ordination with other department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Advising materials manager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Objectives of Storekeeping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Functions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 storekeeping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Receipt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Storage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Retrieval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Issue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Records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Housekeeping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Surplus stock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Verification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Co-ordination and co-operation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Types of Store keeping/STORES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Main or Centralized stores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Central store with sub-stores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Branch or Decentralized stores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Tool and miscellaneous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warehouses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JIT- Meaning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Just in time (JIT) is an inventory management method whereby materials, goods and labor are scheduled to arrive or replenished exactly when needed in the production process.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JIT inventory refers to an inventory management system with objectives of having inventory readily available to meet demand, but not to a point of excess where you must stockpile extra products.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Objectives of JIT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Zero inventory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Zero breakdowns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100% on tine delivery service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Elimination of non-value added activities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Zero defects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Material Management- Meaning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Material management is the planning, directing, controlling and co-ordination of all those activities concerned with material and inventory requirements, from the point of their inception to their introduction into manufacturing process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According to N.K. Nair, “ it is the integrated functioning of the various sections of an organization dealing with the supply of materials and allied activities in order to achieve maximum co-ordination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Objectives of Materials Management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Low prices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High inventory turnover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Low cost acquisition and possession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Continuity of supply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Consistency of quality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Low payroll costs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Favorable supplier relation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Development of personnel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Good records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Functions of Materials Management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Planning Function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Production Control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Purchasing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Inventory and Stores Control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Receiving and Stores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Shipping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Material Handling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Traffic</a:t>
            </a:r>
          </a:p>
          <a:p>
            <a:pPr algn="just">
              <a:buFont typeface="Wingdings" pitchFamily="2" charset="2"/>
              <a:buChar char="Ø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Importance of Materials Managem</a:t>
            </a:r>
            <a:r>
              <a:rPr lang="en-US" dirty="0" smtClean="0"/>
              <a:t>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Regular supply of the material is ensured, reducing the chances of any interruption in production process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Procurement costs and transportation cost associated with materials are checked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Efficient store and stock control minimizes waste of material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Inspection of material at the time of procurement minimizes the possibility of finished product being rejected by the consumer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Timely supply of raw material and other inputs can be assured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Better utilization of labor, capital and equipment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Purchasing - Meaning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Purchasing is the procuring of materials, supplies, machines, tools and services required for equipment, maintenance and operation of a manufacturing plan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avail Materials, Supplies and Equipment at the Minimum possible costs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Ensure continuous flow of production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Increase asset turnover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Develop alternate sources of supply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Establish and maintain good relations with suppliers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Achieve maximum integration with other departments of company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Train and develop the personnel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Efficient record-keeping and management reporting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Objectives of Purchasing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Purchasing Procedure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Purchase Requisitions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Potential sources of Supply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Issue of Letters Inviting Quotations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Receipt and Analysis of Quotations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Selection of Vendor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Purchase Order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Follow-up and Delivery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Purchase order Amendments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Analysis of receiving Reports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Forms used and records maintained in Purchasing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Scrutiny and approval of Invoices</a:t>
            </a:r>
          </a:p>
          <a:p>
            <a:pPr algn="just">
              <a:buFont typeface="Wingdings" pitchFamily="2" charset="2"/>
              <a:buChar char="v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Store Keeping- Meaning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Storekeeping is a service to the production department.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It is responsible for proper storage of material and then issuing it to respective departments on proper requisition.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various items such as raw materials, tools, work-in-process, spare parts, finished goods etc. are stored in the store room.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custodian of stores is generally known as storekeeper. The place where these items are kept is known as storeroom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580</Words>
  <Application>Microsoft Office PowerPoint</Application>
  <PresentationFormat>On-screen Show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Opulent</vt:lpstr>
      <vt:lpstr>Civic</vt:lpstr>
      <vt:lpstr>Median</vt:lpstr>
      <vt:lpstr>Concourse</vt:lpstr>
      <vt:lpstr>Unit V</vt:lpstr>
      <vt:lpstr>Material Management- Meaning</vt:lpstr>
      <vt:lpstr>Objectives of Materials Management</vt:lpstr>
      <vt:lpstr>Functions of Materials Management</vt:lpstr>
      <vt:lpstr>Importance of Materials Management</vt:lpstr>
      <vt:lpstr>Purchasing - Meaning</vt:lpstr>
      <vt:lpstr>Objectives of Purchasing</vt:lpstr>
      <vt:lpstr>Purchasing Procedure</vt:lpstr>
      <vt:lpstr>Store Keeping- Meaning</vt:lpstr>
      <vt:lpstr>Objectives of Storekeeping</vt:lpstr>
      <vt:lpstr>Functions of storekeeping</vt:lpstr>
      <vt:lpstr>Types of Store keeping/STORES</vt:lpstr>
      <vt:lpstr>JIT- Meaning</vt:lpstr>
      <vt:lpstr>Objectives of JIT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V</dc:title>
  <dc:creator>Windows User</dc:creator>
  <cp:lastModifiedBy>Windows User</cp:lastModifiedBy>
  <cp:revision>25</cp:revision>
  <dcterms:created xsi:type="dcterms:W3CDTF">2020-05-22T01:41:10Z</dcterms:created>
  <dcterms:modified xsi:type="dcterms:W3CDTF">2020-05-22T04:08:36Z</dcterms:modified>
</cp:coreProperties>
</file>