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E24F-ECA6-4CCA-B49D-0EDE32F5F02C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B62F-5BDB-4768-926B-F2A0A95CB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>
              <a:buNone/>
            </a:pPr>
            <a:r>
              <a:rPr lang="en-US" sz="2100">
                <a:latin typeface="Times New Roman" pitchFamily="18" charset="0"/>
                <a:cs typeface="Times New Roman" pitchFamily="18" charset="0"/>
              </a:rPr>
              <a:t>Mr. 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PRABAKARAN., MA., MA(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Soci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.). MBA., M.PHIL., PGDCA.,</a:t>
            </a:r>
          </a:p>
          <a:p>
            <a:pPr algn="ctr">
              <a:buNone/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ASSITANT PROFESSOR OF COMMERCE</a:t>
            </a:r>
          </a:p>
          <a:p>
            <a:pPr algn="ctr">
              <a:buNone/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 VISVANATHAN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ross Domestic Product at Constant &#10;price &#10;• If GDP is measured on the basis of &#10;some fixed price, that is price &#10;prevai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et Domestic Product &#10;• While calculating GDP no provision is &#10;made for depreciation allowance (also &#10;called capital cons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0772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et Domestic Product &#10;• A part of is therefore, set aside in the &#10;form of depreciation allowance. When &#10;depreciation allo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ross National Product &#10;• Gross national product is defined as the sum &#10;of the gross domestic product and net factor &#10;in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077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Net National Product &#10;• It can be derived by subtracting &#10;depreciation allowance from GNP. It &#10;can also be found out by 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NP at factor cost or &#10;National Income &#10;• NNP at factor cost is the volume &#10;of commodities and services &#10;turned out dur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848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NNP at factor cost or National &#10;Income &#10;• NNP at FC = National Income = FID + &#10;NFIA &#10;• FID factor income earned in the &#10;d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543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ersonal Income and Disposable &#10;income &#10;• Personal income and disposable &#10;income are two concepts of national &#10;income ver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isposable Income &#10;• All personal income is not at the disposal &#10;to be spent on consumption. Individuals &#10;have to pay per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al Income &#10;• Since national income does not reveal the &#10;real state of the economy, the concepts of &#10;real income has be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National Income Concept &#10;and Measurement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ethods of Measuring national &#10;income &#10;• Three alternative ways, &#10;• Census method or production method &#10;• Income method &#10;•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00" y="0"/>
            <a:ext cx="8748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roduct Method &#10;• It is also known as inventory or Product &#10;method. In this method, the economy is &#10;classified into conv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38200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roduct Method &#10;• According to this method, Value of output is &#10;estimated &#10;• Value of intermediate goods (input) is deduc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imitations of Product Method &#10;• Problem of Double Counting: &#10;• unclear distinction between a final and an &#10;intermediate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ncome Method &#10;• The net income received by all citizens of a country in a &#10;particular year, i.e. total of net rents, ne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come Method &#10;• GNP = wages and salaries + rent &#10;+interest + Dividends + &#10;undistributed corporate profits + &#10;mixed inco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imitations of Income Method &#10;• Exclusion of non monetary income: Ignores the non-monetized &#10;section of economic activit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99543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xpenditure method &#10;• The total expenditure incurred by the society in a &#10;particular year is added together to get that y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imitations &#10;• Ignores Barter System &#10;• Ignores Own Consumption &#10;• Affected by Inflation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620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alue Added Method &#10;• In order to avoid double counting value &#10;added at each stage of production should &#10;be calculated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620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eaning of National Income &#10;• National income is the money value &#10;of all the final goods and services &#10;produced by a cou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17" y="304800"/>
            <a:ext cx="8784317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ifficulties in Measurement of National &#10;Income &#10;• Non monetized transactions: Exchange of goods and services &#10;which hav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81000"/>
            <a:ext cx="866939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portance of National Income &#10;Analysis &#10;• They provide as an index of economic activity &#10;and an instrument of economic p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portance of National Income &#10;Analysis &#10;• A complete knowledge about the trends in &#10;national income is essential in eco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ONETARY POLICY&#10;Monetary policy refers to the use of&#10;instruments under the control of the central&#10;bank (RBI) to regulate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BJECTIVES OF MONETARY&#10;POLICY&#10;Full Employment&#10;Price Stability&#10;Economic Growth&#10;Balance of Payment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NSTRUMENTS OF MONETARY&#10;POLICY&#10;BANK RATE&#10;CASH RESERVE RATIO&#10;(CRR)&#10;STATUTORY LIQUIDITY&#10;RATIO (SLR)&#10;REPO RATE &amp; RESERVE&#10;REP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61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ANK RATE&#10;• Bank Rate is also known as discount rate.&#10;• It is the rate at which RBI lends to the commercial banks or&#10;redi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68389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ASH RESERVE RATIO (CRR)&#10;• Cash Reserve Ratio is a certain percentage of bank&#10;deposits which banks are required to keep w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tatutory Liquidity Ratio (SLR)&#10;• It means a certain percentage of deposits is to be kept by&#10;banks in form of liquid ass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PO RATE &amp; RESERVE REPO RATE&#10;• Repo rate is the rate at which RBI lends to commercial banks&#10;generally against governme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Example &#10;•If the value of a meter of cloth is Rs. 20 &#10;and the total cloth produced is 100 &#10;meters, then the money value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610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PEN MARKET OPERATIONS&#10;• It means that the bank controls the flow of credit&#10;through the sale and purchase of securities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SCAL POLICY&#10;• “It refers to a policy concerning the use of state&#10;treasury or the government finances to achieve the&#10;mac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8153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OBJECTIVES OF FISCAL&#10;POLICY&#10;To Achieve Equal Distribution of Wealth&#10;Increase in Savings&#10;Degree of inflation&#10;To Achie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77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STRUMENTS OF FISCAL&#10;POLICY&#10;DEFICIT&#10;POLICY&#10;PUBLIC&#10;EXPENDITURE&#10;TAXATION&#10;POLICY&#10;PUBLIC&#10;DEB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20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EFICIT POLICY&#10;• Deficit Financing refers to financing the budgetary deficit.&#10;• Budgetary deficit here means excess of go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239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UBLIC EXPENDITUTRE&#10;• Public expenditure influences the economic activities of&#10;country very much.&#10;• Public expenditure ma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5341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AXATION POLICY&#10;• Taxes are the main source of revenue of government.&#10;• Government levies both direct and indirect taxes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20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UBLIC DEBT&#10;• Government needs lot of funds for economic&#10;development of the country. No government can mobilize&#10;so much f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696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ETARY and FISCAL POLICY--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848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asic Concepts in National &#10;income &#10;• Gross Domestic Product (GDP) &#10;•Net Domestic Product (NDP) &#10;• Gross National Produc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asic Concepts in National income &#10;•Personal Income (PI) &#10;• Disposable Personal Income (DPI) &#10;• Real income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467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ircular Flow of Income &#10;(Four Sector Economy) &#10;Salaries &#10;Remittances &#10;Governmen &#10;t (G) &#10;Taxes Taxes for purchases &#10;Fact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ross Domestic Product &#10;• Gross domestic product is the &#10;money value of all final goods &#10;and services produced in the &#10;d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ross Domestic Product at &#10;Current price &#10;• GDP can be estimated at current &#10;prices and at constant prices. If the &#10;dome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315200" cy="524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</Words>
  <Application>Microsoft Office PowerPoint</Application>
  <PresentationFormat>On-screen Show (4:3)</PresentationFormat>
  <Paragraphs>5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ELCOT</cp:lastModifiedBy>
  <cp:revision>19</cp:revision>
  <dcterms:created xsi:type="dcterms:W3CDTF">2020-02-27T02:59:42Z</dcterms:created>
  <dcterms:modified xsi:type="dcterms:W3CDTF">2020-05-16T10:38:08Z</dcterms:modified>
</cp:coreProperties>
</file>