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72" r:id="rId7"/>
    <p:sldId id="271" r:id="rId8"/>
    <p:sldId id="261" r:id="rId9"/>
    <p:sldId id="262" r:id="rId10"/>
    <p:sldId id="263" r:id="rId11"/>
    <p:sldId id="267" r:id="rId12"/>
    <p:sldId id="273" r:id="rId13"/>
    <p:sldId id="264" r:id="rId14"/>
    <p:sldId id="274" r:id="rId15"/>
    <p:sldId id="276" r:id="rId16"/>
    <p:sldId id="279" r:id="rId17"/>
    <p:sldId id="278" r:id="rId18"/>
    <p:sldId id="280" r:id="rId19"/>
    <p:sldId id="281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0C4C-CFEF-4346-BD80-359F34AECA18}" type="datetimeFigureOut">
              <a:rPr lang="en-IN" smtClean="0"/>
              <a:pPr/>
              <a:t>03-06-2020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97FB-80FE-40C5-902E-625C1E81AD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79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0C4C-CFEF-4346-BD80-359F34AECA18}" type="datetimeFigureOut">
              <a:rPr lang="en-IN" smtClean="0"/>
              <a:pPr/>
              <a:t>03-06-2020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97FB-80FE-40C5-902E-625C1E81AD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8090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0C4C-CFEF-4346-BD80-359F34AECA18}" type="datetimeFigureOut">
              <a:rPr lang="en-IN" smtClean="0"/>
              <a:pPr/>
              <a:t>03-06-2020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97FB-80FE-40C5-902E-625C1E81AD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9346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0C4C-CFEF-4346-BD80-359F34AECA18}" type="datetimeFigureOut">
              <a:rPr lang="en-IN" smtClean="0"/>
              <a:pPr/>
              <a:t>03-06-2020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97FB-80FE-40C5-902E-625C1E81AD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0602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0C4C-CFEF-4346-BD80-359F34AECA18}" type="datetimeFigureOut">
              <a:rPr lang="en-IN" smtClean="0"/>
              <a:pPr/>
              <a:t>03-06-2020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97FB-80FE-40C5-902E-625C1E81AD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6211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0C4C-CFEF-4346-BD80-359F34AECA18}" type="datetimeFigureOut">
              <a:rPr lang="en-IN" smtClean="0"/>
              <a:pPr/>
              <a:t>03-06-2020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97FB-80FE-40C5-902E-625C1E81AD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1255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0C4C-CFEF-4346-BD80-359F34AECA18}" type="datetimeFigureOut">
              <a:rPr lang="en-IN" smtClean="0"/>
              <a:pPr/>
              <a:t>03-06-2020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97FB-80FE-40C5-902E-625C1E81AD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0052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0C4C-CFEF-4346-BD80-359F34AECA18}" type="datetimeFigureOut">
              <a:rPr lang="en-IN" smtClean="0"/>
              <a:pPr/>
              <a:t>03-06-2020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97FB-80FE-40C5-902E-625C1E81AD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966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0C4C-CFEF-4346-BD80-359F34AECA18}" type="datetimeFigureOut">
              <a:rPr lang="en-IN" smtClean="0"/>
              <a:pPr/>
              <a:t>03-06-2020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97FB-80FE-40C5-902E-625C1E81AD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8729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0C4C-CFEF-4346-BD80-359F34AECA18}" type="datetimeFigureOut">
              <a:rPr lang="en-IN" smtClean="0"/>
              <a:pPr/>
              <a:t>03-06-2020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97FB-80FE-40C5-902E-625C1E81AD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28588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0C4C-CFEF-4346-BD80-359F34AECA18}" type="datetimeFigureOut">
              <a:rPr lang="en-IN" smtClean="0"/>
              <a:pPr/>
              <a:t>03-06-2020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97FB-80FE-40C5-902E-625C1E81AD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554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C0C4C-CFEF-4346-BD80-359F34AECA18}" type="datetimeFigureOut">
              <a:rPr lang="en-IN" smtClean="0"/>
              <a:pPr/>
              <a:t>03-06-2020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297FB-80FE-40C5-902E-625C1E81AD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3782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IDHAYA COLLEGE FOR WOMEN </a:t>
            </a:r>
            <a:b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KUMBAKONAM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3000372"/>
            <a:ext cx="9144064" cy="321471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Semester   	   :	 VI</a:t>
            </a:r>
          </a:p>
          <a:p>
            <a:pPr algn="l"/>
            <a:r>
              <a:rPr lang="en-US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	   	   : 	</a:t>
            </a:r>
            <a:r>
              <a:rPr lang="en-IN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HUMAN RESOURCE MANAGEMENT</a:t>
            </a:r>
            <a:endParaRPr lang="en-US" sz="8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 code	   : 	</a:t>
            </a:r>
            <a:r>
              <a:rPr lang="en-IN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16CCBB13</a:t>
            </a:r>
            <a:endParaRPr lang="en-US" sz="8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		   :	III BBA</a:t>
            </a:r>
          </a:p>
          <a:p>
            <a:pPr algn="l"/>
            <a:r>
              <a:rPr lang="en-US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		   : 	V</a:t>
            </a:r>
          </a:p>
          <a:p>
            <a:pPr algn="l"/>
            <a:r>
              <a:rPr lang="en-US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Faculty Name	   : 	Mrs. </a:t>
            </a:r>
            <a:r>
              <a:rPr lang="en-US" sz="8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Radhika</a:t>
            </a:r>
            <a:r>
              <a:rPr lang="en-US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 M. </a:t>
            </a:r>
            <a:r>
              <a:rPr lang="en-US" sz="8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Com,B.Ed.,MBA</a:t>
            </a:r>
            <a:r>
              <a:rPr lang="en-US" sz="8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.,M.Phil</a:t>
            </a:r>
            <a:r>
              <a:rPr lang="en-US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(PhD).</a:t>
            </a:r>
          </a:p>
          <a:p>
            <a:pPr algn="l"/>
            <a:r>
              <a:rPr lang="en-US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     	Assistant Professor,</a:t>
            </a:r>
          </a:p>
          <a:p>
            <a:pPr algn="l"/>
            <a:r>
              <a:rPr lang="en-US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     	Department of Management,</a:t>
            </a:r>
          </a:p>
          <a:p>
            <a:pPr algn="l"/>
            <a:r>
              <a:rPr lang="en-US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      	Idhaya College For Women,</a:t>
            </a:r>
            <a:br>
              <a:rPr lang="en-US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      	Kumbakonam.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latin typeface="Times New Roman" pitchFamily="18" charset="0"/>
                <a:cs typeface="Times New Roman" pitchFamily="18" charset="0"/>
              </a:rPr>
            </a:br>
            <a:endParaRPr lang="en-US" sz="7200" dirty="0" smtClean="0"/>
          </a:p>
          <a:p>
            <a:pPr algn="l"/>
            <a:r>
              <a:rPr lang="en-US" dirty="0" smtClean="0"/>
              <a:t>		      </a:t>
            </a:r>
          </a:p>
          <a:p>
            <a:pPr algn="l"/>
            <a:r>
              <a:rPr lang="en-US" dirty="0" smtClean="0"/>
              <a:t>		       </a:t>
            </a:r>
          </a:p>
          <a:p>
            <a:pPr algn="l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214422"/>
            <a:ext cx="1638286" cy="183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94537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5760"/>
            <a:ext cx="8229600" cy="926976"/>
          </a:xfrm>
        </p:spPr>
        <p:txBody>
          <a:bodyPr>
            <a:normAutofit/>
          </a:bodyPr>
          <a:lstStyle/>
          <a:p>
            <a:r>
              <a:rPr lang="en-IN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Disciplinary 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052736"/>
            <a:ext cx="76961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Discipline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an approach used by management 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modify undesirable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performance and behavior through the use of a corrective action process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At the onset of any employee performance or conduct issues, supervisors are strongly encouraged to contact Employee Relations staff for assistance.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685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IN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Disciplinary Process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0"/>
            <a:ext cx="5410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GRIEVANCE</a:t>
            </a:r>
            <a:endParaRPr lang="en-I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>
              <a:buNone/>
            </a:pPr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Meaning</a:t>
            </a:r>
          </a:p>
          <a:p>
            <a:pPr marL="0" indent="0" algn="just"/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grievance is a complaint. It can be formal, as when an employee files a grievance because of unsafe working conditions, or more of an emotional matter, like a grievance against an old friend who betrayed you.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grievance is a complaint that may or may not be justified</a:t>
            </a:r>
            <a:r>
              <a:rPr lang="en-US" dirty="0">
                <a:solidFill>
                  <a:srgbClr val="7030A0"/>
                </a:solidFill>
              </a:rPr>
              <a:t>.</a:t>
            </a:r>
            <a:endParaRPr lang="en-IN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546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73803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8087" y="2967335"/>
            <a:ext cx="4467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  <a:endParaRPr lang="en-IN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5203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CONTENT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9601200" cy="4525963"/>
          </a:xfrm>
        </p:spPr>
        <p:txBody>
          <a:bodyPr>
            <a:normAutofit fontScale="92500"/>
          </a:bodyPr>
          <a:lstStyle/>
          <a:p>
            <a:r>
              <a:rPr lang="en-IN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PERFORMANCE EVALUATION</a:t>
            </a:r>
          </a:p>
          <a:p>
            <a:r>
              <a:rPr lang="en-IN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MEANING</a:t>
            </a:r>
          </a:p>
          <a:p>
            <a:r>
              <a:rPr lang="en-IN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IMPORTANCE </a:t>
            </a:r>
          </a:p>
          <a:p>
            <a:r>
              <a:rPr lang="en-IN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METHODS</a:t>
            </a:r>
          </a:p>
          <a:p>
            <a:r>
              <a:rPr lang="en-IN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DICILPINE AND DICIPLINARY PROCEDURE </a:t>
            </a:r>
          </a:p>
          <a:p>
            <a:r>
              <a:rPr lang="en-IN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GREVANCES </a:t>
            </a:r>
          </a:p>
          <a:p>
            <a:r>
              <a:rPr lang="en-IN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STEPS IN GREVANCES HANDLING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961585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I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PERFORMANCE EVALUATION</a:t>
            </a:r>
            <a:endParaRPr lang="en-I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MEANING:</a:t>
            </a:r>
          </a:p>
          <a:p>
            <a:pPr algn="just"/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Performance Evaluation is defined as a formal and productive procedure to measure an employee's work and results based on their job 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responsibilities.</a:t>
            </a:r>
          </a:p>
          <a:p>
            <a:pPr algn="just"/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Ideally, 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employees are graded annually on their work anniversaries based on which they are either promoted or are given suitable distribution of salary raises.</a:t>
            </a:r>
            <a:endParaRPr lang="en-IN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292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PERFORMANCE EVALUATION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DEFINITION:</a:t>
            </a:r>
          </a:p>
          <a:p>
            <a:pPr marL="0" indent="0" algn="just">
              <a:lnSpc>
                <a:spcPct val="150000"/>
              </a:lnSpc>
            </a:pP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Performance 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evaluation means many things to many people. </a:t>
            </a:r>
            <a:endParaRPr lang="en-US" sz="3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</a:pP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is a measurement 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process it 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is an exercise in observation and 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judgment 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it is a feedback 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process.</a:t>
            </a:r>
            <a:endParaRPr lang="en-IN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415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Objectives and Importance of Performance Appraisal (in Hindi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performance-appraisal-18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Methods of performance evaluation</a:t>
            </a:r>
            <a:endParaRPr lang="en-I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84076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5221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Discipline and disciplinary procedures</a:t>
            </a:r>
            <a:endParaRPr lang="en-I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Meaning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purpose of a disciplinary code and procedure is to regulate standards of conduct and incapacity of employees within a company 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organization.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aim of discipline is to correct unacceptable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behavior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adopt a progressive approach in the workplace</a:t>
            </a:r>
            <a:r>
              <a:rPr lang="en-US" dirty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91031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126</Words>
  <Application>Microsoft Office PowerPoint</Application>
  <PresentationFormat>On-screen Show (4:3)</PresentationFormat>
  <Paragraphs>42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IDHAYA COLLEGE FOR WOMEN  KUMBAKONAM </vt:lpstr>
      <vt:lpstr>Slide 2</vt:lpstr>
      <vt:lpstr>CONTENT</vt:lpstr>
      <vt:lpstr>PERFORMANCE EVALUATION</vt:lpstr>
      <vt:lpstr>PERFORMANCE EVALUATION</vt:lpstr>
      <vt:lpstr>Slide 6</vt:lpstr>
      <vt:lpstr>Slide 7</vt:lpstr>
      <vt:lpstr>Methods of performance evaluation</vt:lpstr>
      <vt:lpstr>Discipline and disciplinary procedures</vt:lpstr>
      <vt:lpstr>Slide 10</vt:lpstr>
      <vt:lpstr>Disciplinary </vt:lpstr>
      <vt:lpstr>Disciplinary Process</vt:lpstr>
      <vt:lpstr>GRIEVANCE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RESOURCE MANAGEMENT</dc:title>
  <dc:creator>ELCOT</dc:creator>
  <cp:lastModifiedBy>User</cp:lastModifiedBy>
  <cp:revision>18</cp:revision>
  <dcterms:created xsi:type="dcterms:W3CDTF">2020-05-27T08:39:15Z</dcterms:created>
  <dcterms:modified xsi:type="dcterms:W3CDTF">2020-06-03T11:18:28Z</dcterms:modified>
</cp:coreProperties>
</file>