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9" r:id="rId2"/>
    <p:sldId id="256" r:id="rId3"/>
    <p:sldId id="257" r:id="rId4"/>
    <p:sldId id="258" r:id="rId5"/>
    <p:sldId id="259" r:id="rId6"/>
    <p:sldId id="267" r:id="rId7"/>
    <p:sldId id="266" r:id="rId8"/>
    <p:sldId id="260" r:id="rId9"/>
    <p:sldId id="261" r:id="rId10"/>
    <p:sldId id="270" r:id="rId11"/>
    <p:sldId id="262" r:id="rId12"/>
    <p:sldId id="263" r:id="rId13"/>
    <p:sldId id="271" r:id="rId14"/>
    <p:sldId id="264" r:id="rId15"/>
    <p:sldId id="272"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410890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75425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322525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103194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274703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93270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147734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181430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51684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270749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AE7FF-91F1-4190-8D5C-222DA33C035F}" type="datetimeFigureOut">
              <a:rPr lang="en-IN" smtClean="0"/>
              <a:pPr/>
              <a:t>03-06-2020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226549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AE7FF-91F1-4190-8D5C-222DA33C035F}" type="datetimeFigureOut">
              <a:rPr lang="en-IN" smtClean="0"/>
              <a:pPr/>
              <a:t>03-06-2020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0FF6B-CE3A-4176-928F-2F5555439899}" type="slidenum">
              <a:rPr lang="en-IN" smtClean="0"/>
              <a:pPr/>
              <a:t>‹#›</a:t>
            </a:fld>
            <a:endParaRPr lang="en-IN"/>
          </a:p>
        </p:txBody>
      </p:sp>
    </p:spTree>
    <p:extLst>
      <p:ext uri="{BB962C8B-B14F-4D97-AF65-F5344CB8AC3E}">
        <p14:creationId xmlns:p14="http://schemas.microsoft.com/office/powerpoint/2010/main" xmlns="" val="27293583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214290"/>
            <a:ext cx="7772400" cy="1470025"/>
          </a:xfrm>
        </p:spPr>
        <p:txBody>
          <a:bodyPr>
            <a:normAutofit fontScale="90000"/>
          </a:bodyPr>
          <a:lstStyle/>
          <a:p>
            <a:r>
              <a:rPr lang="en-US" sz="3600" b="1" dirty="0" smtClean="0">
                <a:solidFill>
                  <a:srgbClr val="7030A0"/>
                </a:solidFill>
                <a:latin typeface="Times New Roman" pitchFamily="18" charset="0"/>
                <a:cs typeface="Times New Roman" pitchFamily="18" charset="0"/>
              </a:rPr>
              <a:t>IDHAYA COLLEGE FOR WOMEN </a:t>
            </a:r>
            <a:br>
              <a:rPr lang="en-US" sz="3600" b="1" dirty="0" smtClean="0">
                <a:solidFill>
                  <a:srgbClr val="7030A0"/>
                </a:solidFill>
                <a:latin typeface="Times New Roman" pitchFamily="18" charset="0"/>
                <a:cs typeface="Times New Roman" pitchFamily="18" charset="0"/>
              </a:rPr>
            </a:br>
            <a:r>
              <a:rPr lang="en-US" sz="3600" b="1" dirty="0" smtClean="0">
                <a:solidFill>
                  <a:srgbClr val="7030A0"/>
                </a:solidFill>
                <a:latin typeface="Times New Roman" pitchFamily="18" charset="0"/>
                <a:cs typeface="Times New Roman" pitchFamily="18" charset="0"/>
              </a:rPr>
              <a:t>KUMBAKONAM</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a:p>
        </p:txBody>
      </p:sp>
      <p:sp>
        <p:nvSpPr>
          <p:cNvPr id="3" name="Subtitle 2"/>
          <p:cNvSpPr>
            <a:spLocks noGrp="1"/>
          </p:cNvSpPr>
          <p:nvPr>
            <p:ph type="subTitle" idx="1"/>
          </p:nvPr>
        </p:nvSpPr>
        <p:spPr>
          <a:xfrm>
            <a:off x="142844" y="3000372"/>
            <a:ext cx="9144064" cy="3214710"/>
          </a:xfrm>
        </p:spPr>
        <p:txBody>
          <a:bodyPr>
            <a:normAutofit fontScale="25000" lnSpcReduction="20000"/>
          </a:bodyPr>
          <a:lstStyle/>
          <a:p>
            <a:pPr algn="l"/>
            <a:r>
              <a:rPr lang="en-US" sz="8000" b="1" dirty="0" smtClean="0">
                <a:solidFill>
                  <a:schemeClr val="tx1"/>
                </a:solidFill>
                <a:latin typeface="Times New Roman" pitchFamily="18" charset="0"/>
                <a:cs typeface="Times New Roman" pitchFamily="18" charset="0"/>
              </a:rPr>
              <a:t>Semester   	   :	 VI</a:t>
            </a:r>
          </a:p>
          <a:p>
            <a:pPr algn="l"/>
            <a:r>
              <a:rPr lang="en-US" sz="8000" b="1" dirty="0" smtClean="0">
                <a:solidFill>
                  <a:schemeClr val="tx1"/>
                </a:solidFill>
                <a:latin typeface="Times New Roman" pitchFamily="18" charset="0"/>
                <a:cs typeface="Times New Roman" pitchFamily="18" charset="0"/>
              </a:rPr>
              <a:t>Subject	   	   : 	</a:t>
            </a:r>
            <a:r>
              <a:rPr lang="en-IN" sz="7200" b="1" dirty="0" smtClean="0">
                <a:solidFill>
                  <a:schemeClr val="tx1"/>
                </a:solidFill>
                <a:latin typeface="Times New Roman" pitchFamily="18" charset="0"/>
                <a:cs typeface="Times New Roman" pitchFamily="18" charset="0"/>
              </a:rPr>
              <a:t>Entrepreneurial Development</a:t>
            </a:r>
            <a:endParaRPr lang="en-US" sz="8000" b="1" dirty="0" smtClean="0">
              <a:solidFill>
                <a:schemeClr val="tx1"/>
              </a:solidFill>
              <a:latin typeface="Times New Roman" pitchFamily="18" charset="0"/>
              <a:cs typeface="Times New Roman" pitchFamily="18" charset="0"/>
            </a:endParaRPr>
          </a:p>
          <a:p>
            <a:pPr algn="l"/>
            <a:r>
              <a:rPr lang="en-US" sz="8000" b="1" dirty="0" smtClean="0">
                <a:solidFill>
                  <a:schemeClr val="tx1"/>
                </a:solidFill>
                <a:latin typeface="Times New Roman" pitchFamily="18" charset="0"/>
                <a:cs typeface="Times New Roman" pitchFamily="18" charset="0"/>
              </a:rPr>
              <a:t>Subject code	   : 	</a:t>
            </a:r>
            <a:r>
              <a:rPr lang="en-IN" sz="8000" b="1" dirty="0" smtClean="0">
                <a:solidFill>
                  <a:schemeClr val="tx1"/>
                </a:solidFill>
                <a:latin typeface="Times New Roman" pitchFamily="18" charset="0"/>
                <a:cs typeface="Times New Roman" pitchFamily="18" charset="0"/>
              </a:rPr>
              <a:t>16CCBB15</a:t>
            </a:r>
            <a:endParaRPr lang="en-US" sz="8000" b="1" dirty="0" smtClean="0">
              <a:solidFill>
                <a:schemeClr val="tx1"/>
              </a:solidFill>
              <a:latin typeface="Times New Roman" pitchFamily="18" charset="0"/>
              <a:cs typeface="Times New Roman" pitchFamily="18" charset="0"/>
            </a:endParaRPr>
          </a:p>
          <a:p>
            <a:pPr algn="l"/>
            <a:r>
              <a:rPr lang="en-US" sz="8000" b="1" dirty="0" smtClean="0">
                <a:solidFill>
                  <a:schemeClr val="tx1"/>
                </a:solidFill>
                <a:latin typeface="Times New Roman" pitchFamily="18" charset="0"/>
                <a:cs typeface="Times New Roman" pitchFamily="18" charset="0"/>
              </a:rPr>
              <a:t>Class		   :	III BBA</a:t>
            </a:r>
          </a:p>
          <a:p>
            <a:pPr algn="l"/>
            <a:r>
              <a:rPr lang="en-US" sz="8000" b="1" dirty="0" smtClean="0">
                <a:solidFill>
                  <a:schemeClr val="tx1"/>
                </a:solidFill>
                <a:latin typeface="Times New Roman" pitchFamily="18" charset="0"/>
                <a:cs typeface="Times New Roman" pitchFamily="18" charset="0"/>
              </a:rPr>
              <a:t>Unit		   : 	V</a:t>
            </a:r>
          </a:p>
          <a:p>
            <a:pPr algn="l"/>
            <a:r>
              <a:rPr lang="en-US" sz="8000" b="1" dirty="0" smtClean="0">
                <a:solidFill>
                  <a:schemeClr val="tx1"/>
                </a:solidFill>
                <a:latin typeface="Times New Roman" pitchFamily="18" charset="0"/>
                <a:cs typeface="Times New Roman" pitchFamily="18" charset="0"/>
              </a:rPr>
              <a:t>Faculty Name	   : 	Mrs. </a:t>
            </a:r>
            <a:r>
              <a:rPr lang="en-US" sz="8000" b="1" dirty="0" err="1" smtClean="0">
                <a:solidFill>
                  <a:schemeClr val="tx1"/>
                </a:solidFill>
                <a:latin typeface="Times New Roman" pitchFamily="18" charset="0"/>
                <a:cs typeface="Times New Roman" pitchFamily="18" charset="0"/>
              </a:rPr>
              <a:t>Radhika</a:t>
            </a:r>
            <a:r>
              <a:rPr lang="en-US" sz="8000" b="1" dirty="0" smtClean="0">
                <a:solidFill>
                  <a:schemeClr val="tx1"/>
                </a:solidFill>
                <a:latin typeface="Times New Roman" pitchFamily="18" charset="0"/>
                <a:cs typeface="Times New Roman" pitchFamily="18" charset="0"/>
              </a:rPr>
              <a:t> R, M. Com., </a:t>
            </a:r>
            <a:r>
              <a:rPr lang="en-US" sz="8000" b="1" dirty="0" err="1" smtClean="0">
                <a:solidFill>
                  <a:schemeClr val="tx1"/>
                </a:solidFill>
                <a:latin typeface="Times New Roman" pitchFamily="18" charset="0"/>
                <a:cs typeface="Times New Roman" pitchFamily="18" charset="0"/>
              </a:rPr>
              <a:t>B.Ed</a:t>
            </a:r>
            <a:r>
              <a:rPr lang="en-US" sz="8000" b="1" dirty="0" smtClean="0">
                <a:solidFill>
                  <a:schemeClr val="tx1"/>
                </a:solidFill>
                <a:latin typeface="Times New Roman" pitchFamily="18" charset="0"/>
                <a:cs typeface="Times New Roman" pitchFamily="18" charset="0"/>
              </a:rPr>
              <a:t>, </a:t>
            </a:r>
            <a:r>
              <a:rPr lang="en-US" sz="8000" b="1" dirty="0" err="1" smtClean="0">
                <a:solidFill>
                  <a:schemeClr val="tx1"/>
                </a:solidFill>
                <a:latin typeface="Times New Roman" pitchFamily="18" charset="0"/>
                <a:cs typeface="Times New Roman" pitchFamily="18" charset="0"/>
              </a:rPr>
              <a:t>MBA.,M.Phil</a:t>
            </a:r>
            <a:r>
              <a:rPr lang="en-US" sz="8000" b="1" dirty="0" smtClean="0">
                <a:solidFill>
                  <a:schemeClr val="tx1"/>
                </a:solidFill>
                <a:latin typeface="Times New Roman" pitchFamily="18" charset="0"/>
                <a:cs typeface="Times New Roman" pitchFamily="18" charset="0"/>
              </a:rPr>
              <a:t>, (PhD).</a:t>
            </a:r>
          </a:p>
          <a:p>
            <a:pPr algn="l"/>
            <a:r>
              <a:rPr lang="en-US" sz="8000" b="1" dirty="0" smtClean="0">
                <a:solidFill>
                  <a:schemeClr val="tx1"/>
                </a:solidFill>
                <a:latin typeface="Times New Roman" pitchFamily="18" charset="0"/>
                <a:cs typeface="Times New Roman" pitchFamily="18" charset="0"/>
              </a:rPr>
              <a:t>		     	Assistant Professor,</a:t>
            </a:r>
          </a:p>
          <a:p>
            <a:pPr algn="l"/>
            <a:r>
              <a:rPr lang="en-US" sz="8000" b="1" dirty="0" smtClean="0">
                <a:solidFill>
                  <a:schemeClr val="tx1"/>
                </a:solidFill>
                <a:latin typeface="Times New Roman" pitchFamily="18" charset="0"/>
                <a:cs typeface="Times New Roman" pitchFamily="18" charset="0"/>
              </a:rPr>
              <a:t>		     	Department of Management,</a:t>
            </a:r>
          </a:p>
          <a:p>
            <a:pPr algn="l"/>
            <a:r>
              <a:rPr lang="en-US" sz="8000" b="1" dirty="0" smtClean="0">
                <a:solidFill>
                  <a:schemeClr val="tx1"/>
                </a:solidFill>
                <a:latin typeface="Times New Roman" pitchFamily="18" charset="0"/>
                <a:cs typeface="Times New Roman" pitchFamily="18" charset="0"/>
              </a:rPr>
              <a:t>		      	Idhaya College For Women,</a:t>
            </a:r>
            <a:br>
              <a:rPr lang="en-US" sz="8000" b="1" dirty="0" smtClean="0">
                <a:solidFill>
                  <a:schemeClr val="tx1"/>
                </a:solidFill>
                <a:latin typeface="Times New Roman" pitchFamily="18" charset="0"/>
                <a:cs typeface="Times New Roman" pitchFamily="18" charset="0"/>
              </a:rPr>
            </a:br>
            <a:r>
              <a:rPr lang="en-US" sz="8000" b="1" dirty="0" smtClean="0">
                <a:solidFill>
                  <a:schemeClr val="tx1"/>
                </a:solidFill>
                <a:latin typeface="Times New Roman" pitchFamily="18" charset="0"/>
                <a:cs typeface="Times New Roman" pitchFamily="18" charset="0"/>
              </a:rPr>
              <a:t>		      	Kumbakonam.</a:t>
            </a:r>
            <a:r>
              <a:rPr lang="en-US" sz="7200" dirty="0" smtClean="0">
                <a:latin typeface="Times New Roman" pitchFamily="18" charset="0"/>
                <a:cs typeface="Times New Roman" pitchFamily="18" charset="0"/>
              </a:rPr>
              <a:t/>
            </a:r>
            <a:br>
              <a:rPr lang="en-US" sz="7200" dirty="0" smtClean="0">
                <a:latin typeface="Times New Roman" pitchFamily="18" charset="0"/>
                <a:cs typeface="Times New Roman" pitchFamily="18" charset="0"/>
              </a:rPr>
            </a:br>
            <a:endParaRPr lang="en-US" sz="7200" dirty="0" smtClean="0"/>
          </a:p>
          <a:p>
            <a:pPr algn="l"/>
            <a:r>
              <a:rPr lang="en-US" dirty="0" smtClean="0"/>
              <a:t>		      </a:t>
            </a:r>
          </a:p>
          <a:p>
            <a:pPr algn="l"/>
            <a:r>
              <a:rPr lang="en-US" dirty="0" smtClean="0"/>
              <a:t>		       </a:t>
            </a:r>
          </a:p>
          <a:p>
            <a:pPr algn="l"/>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714744" y="1214423"/>
            <a:ext cx="1638286" cy="145257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vernment-small-scale-industries-10-638.jpg"/>
          <p:cNvPicPr>
            <a:picLocks noGrp="1" noChangeAspect="1"/>
          </p:cNvPicPr>
          <p:nvPr>
            <p:ph idx="1"/>
          </p:nvPr>
        </p:nvPicPr>
        <p:blipFill>
          <a:blip r:embed="rId2"/>
          <a:stretch>
            <a:fillRect/>
          </a:stretch>
        </p:blipFill>
        <p:spPr>
          <a:xfrm>
            <a:off x="0" y="0"/>
            <a:ext cx="8991600" cy="6705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latin typeface="Times New Roman" pitchFamily="18" charset="0"/>
                <a:cs typeface="Times New Roman" pitchFamily="18" charset="0"/>
              </a:rPr>
              <a:t>Merits and Demerits of Family Business</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54691" y="1700807"/>
            <a:ext cx="6034617" cy="3888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135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507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warddesign.pn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Times New Roman" pitchFamily="18" charset="0"/>
                <a:cs typeface="Times New Roman" pitchFamily="18" charset="0"/>
              </a:rPr>
              <a:t>Industries Estates.</a:t>
            </a:r>
            <a:br>
              <a:rPr lang="en-IN" dirty="0" smtClean="0">
                <a:latin typeface="Times New Roman" pitchFamily="18" charset="0"/>
                <a:cs typeface="Times New Roman" pitchFamily="18" charset="0"/>
              </a:rPr>
            </a:br>
            <a:endParaRPr lang="en-IN"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47664" y="1124744"/>
            <a:ext cx="6034617"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026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ustrial-disputes-and-settlements-8-638.jpg"/>
          <p:cNvPicPr>
            <a:picLocks noGrp="1" noChangeAspect="1"/>
          </p:cNvPicPr>
          <p:nvPr>
            <p:ph idx="1"/>
          </p:nvPr>
        </p:nvPicPr>
        <p:blipFill>
          <a:blip r:embed="rId2"/>
          <a:stretch>
            <a:fillRect/>
          </a:stretch>
        </p:blipFill>
        <p:spPr>
          <a:xfrm>
            <a:off x="304800" y="152400"/>
            <a:ext cx="8534400" cy="6324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marL="0" indent="0" algn="ctr">
              <a:buNone/>
            </a:pPr>
            <a:r>
              <a:rPr lang="en-IN" sz="8800" dirty="0" smtClean="0">
                <a:solidFill>
                  <a:srgbClr val="FF0000"/>
                </a:solidFill>
                <a:latin typeface="Times New Roman" pitchFamily="18" charset="0"/>
                <a:cs typeface="Times New Roman" pitchFamily="18" charset="0"/>
              </a:rPr>
              <a:t>Thank you</a:t>
            </a:r>
            <a:endParaRPr lang="en-IN" sz="8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09938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33400"/>
            <a:ext cx="7696200" cy="581266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54967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smtClean="0">
                <a:latin typeface="Times New Roman" pitchFamily="18" charset="0"/>
                <a:cs typeface="Times New Roman" pitchFamily="18" charset="0"/>
              </a:rPr>
              <a:t>Content</a:t>
            </a:r>
            <a:endParaRPr lang="en-IN" sz="5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IN" b="1" dirty="0" smtClean="0">
                <a:latin typeface="Times New Roman" pitchFamily="18" charset="0"/>
                <a:cs typeface="Times New Roman" pitchFamily="18" charset="0"/>
              </a:rPr>
              <a:t>Incentives and Subsidies, Incentives to Small Scale Industries </a:t>
            </a:r>
          </a:p>
          <a:p>
            <a:pPr algn="just"/>
            <a:r>
              <a:rPr lang="en-IN" b="1" dirty="0" smtClean="0">
                <a:latin typeface="Times New Roman" pitchFamily="18" charset="0"/>
                <a:cs typeface="Times New Roman" pitchFamily="18" charset="0"/>
              </a:rPr>
              <a:t>Problem of Small Scale Industries </a:t>
            </a:r>
          </a:p>
          <a:p>
            <a:pPr algn="just"/>
            <a:r>
              <a:rPr lang="en-IN" b="1" dirty="0" smtClean="0">
                <a:latin typeface="Times New Roman" pitchFamily="18" charset="0"/>
                <a:cs typeface="Times New Roman" pitchFamily="18" charset="0"/>
              </a:rPr>
              <a:t>Merits and Demerits of Family Business</a:t>
            </a:r>
          </a:p>
          <a:p>
            <a:pPr algn="just"/>
            <a:r>
              <a:rPr lang="en-IN" b="1" dirty="0" smtClean="0">
                <a:latin typeface="Times New Roman" pitchFamily="18" charset="0"/>
                <a:cs typeface="Times New Roman" pitchFamily="18" charset="0"/>
              </a:rPr>
              <a:t>Benefits to Industries Units Located in Backward Area Industries Estates.</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42394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IN" b="1" dirty="0" smtClean="0">
                <a:latin typeface="Times New Roman" pitchFamily="18" charset="0"/>
                <a:cs typeface="Times New Roman" pitchFamily="18" charset="0"/>
              </a:rPr>
              <a:t>Incentives and Subsidies</a:t>
            </a:r>
            <a:endParaRPr lang="en-IN" b="1" dirty="0"/>
          </a:p>
        </p:txBody>
      </p:sp>
      <p:sp>
        <p:nvSpPr>
          <p:cNvPr id="3" name="Content Placeholder 2"/>
          <p:cNvSpPr>
            <a:spLocks noGrp="1"/>
          </p:cNvSpPr>
          <p:nvPr>
            <p:ph idx="1"/>
          </p:nvPr>
        </p:nvSpPr>
        <p:spPr>
          <a:xfrm>
            <a:off x="304800" y="1600200"/>
            <a:ext cx="8839200" cy="4876800"/>
          </a:xfrm>
        </p:spPr>
        <p:txBody>
          <a:bodyPr>
            <a:noAutofit/>
          </a:bodyPr>
          <a:lstStyle/>
          <a:p>
            <a:pPr marL="0" indent="0">
              <a:buNone/>
            </a:pPr>
            <a:r>
              <a:rPr lang="en-IN" b="1" dirty="0" smtClean="0">
                <a:solidFill>
                  <a:srgbClr val="FF0000"/>
                </a:solidFill>
                <a:latin typeface="Times New Roman" pitchFamily="18" charset="0"/>
                <a:cs typeface="Times New Roman" pitchFamily="18" charset="0"/>
              </a:rPr>
              <a:t>Meaning</a:t>
            </a: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term “incentive', generally means </a:t>
            </a:r>
            <a:r>
              <a:rPr lang="en-US" dirty="0" smtClean="0">
                <a:latin typeface="Times New Roman" pitchFamily="18" charset="0"/>
                <a:cs typeface="Times New Roman" pitchFamily="18" charset="0"/>
              </a:rPr>
              <a:t>encouraging productivity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These incentives normally aim at reducing some of the problems faced by small scale industrialists. Subsidy: Subsidy is a financial assistance or a sum of money provided by a government, to an industry for public welfare or interest.</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48284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itchFamily="18" charset="0"/>
                <a:cs typeface="Times New Roman" pitchFamily="18" charset="0"/>
              </a:rPr>
              <a:t>Incentives and Subsidies</a:t>
            </a:r>
            <a:endParaRPr lang="en-IN" dirty="0"/>
          </a:p>
        </p:txBody>
      </p:sp>
      <p:sp>
        <p:nvSpPr>
          <p:cNvPr id="3" name="Content Placeholder 2"/>
          <p:cNvSpPr>
            <a:spLocks noGrp="1"/>
          </p:cNvSpPr>
          <p:nvPr>
            <p:ph idx="1"/>
          </p:nvPr>
        </p:nvSpPr>
        <p:spPr/>
        <p:txBody>
          <a:bodyPr>
            <a:normAutofit/>
          </a:bodyPr>
          <a:lstStyle/>
          <a:p>
            <a:pPr marL="0" indent="0">
              <a:buNone/>
            </a:pPr>
            <a:r>
              <a:rPr lang="en-US" sz="3600" b="1" dirty="0" smtClean="0">
                <a:solidFill>
                  <a:srgbClr val="FF0000"/>
                </a:solidFill>
                <a:latin typeface="Times New Roman" pitchFamily="18" charset="0"/>
                <a:cs typeface="Times New Roman" pitchFamily="18" charset="0"/>
              </a:rPr>
              <a:t>Definition</a:t>
            </a:r>
          </a:p>
          <a:p>
            <a:pPr algn="just"/>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subsidy or government incentive is a form of financial aid or support extended to an economic sector (business, or individual) generally with the aim of promoting economic and social policy.</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08008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itchFamily="18" charset="0"/>
                <a:cs typeface="Times New Roman" pitchFamily="18" charset="0"/>
              </a:rPr>
              <a:t>Government incentive scheme </a:t>
            </a: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628800"/>
            <a:ext cx="8229600"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241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latin typeface="Times New Roman" pitchFamily="18" charset="0"/>
                <a:cs typeface="Times New Roman" pitchFamily="18" charset="0"/>
              </a:rPr>
              <a:t>Government incentive scheme  </a:t>
            </a:r>
            <a:endParaRPr lang="en-IN"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The Incentive Schemes are the programs designed to encourage and motivate workmen for higher efficiency and greater output. The Incentives are the monetary rewards given to the workmen in recognition of their achievement of specific results during a specified time period.</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420670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latin typeface="Times New Roman" pitchFamily="18" charset="0"/>
                <a:cs typeface="Times New Roman" pitchFamily="18" charset="0"/>
              </a:rPr>
              <a:t>Incentives to Small Scale Industries </a:t>
            </a:r>
            <a:br>
              <a:rPr lang="en-IN" dirty="0" smtClean="0">
                <a:latin typeface="Times New Roman" pitchFamily="18" charset="0"/>
                <a:cs typeface="Times New Roman" pitchFamily="18" charset="0"/>
              </a:rPr>
            </a:br>
            <a:endParaRPr lang="en-I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35696" y="1700808"/>
            <a:ext cx="5256584" cy="3744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629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latin typeface="Times New Roman" pitchFamily="18" charset="0"/>
                <a:cs typeface="Times New Roman" pitchFamily="18" charset="0"/>
              </a:rPr>
              <a:t>Problem of Small Scale Industries</a:t>
            </a:r>
            <a:endParaRPr lang="en-IN"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15616" y="1600200"/>
            <a:ext cx="647054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0041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85</Words>
  <Application>Microsoft Office PowerPoint</Application>
  <PresentationFormat>On-screen Show (4:3)</PresentationFormat>
  <Paragraphs>31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IDHAYA COLLEGE FOR WOMEN  KUMBAKONAM </vt:lpstr>
      <vt:lpstr>Slide 2</vt:lpstr>
      <vt:lpstr>Content</vt:lpstr>
      <vt:lpstr>Incentives and Subsidies</vt:lpstr>
      <vt:lpstr>Incentives and Subsidies</vt:lpstr>
      <vt:lpstr>Government incentive scheme </vt:lpstr>
      <vt:lpstr>Government incentive scheme  </vt:lpstr>
      <vt:lpstr>Incentives to Small Scale Industries  </vt:lpstr>
      <vt:lpstr>Problem of Small Scale Industries</vt:lpstr>
      <vt:lpstr>Slide 10</vt:lpstr>
      <vt:lpstr>Merits and Demerits of Family Business </vt:lpstr>
      <vt:lpstr>Slide 12</vt:lpstr>
      <vt:lpstr>Slide 13</vt:lpstr>
      <vt:lpstr>Industries Estates. </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ENTREPRENEURIAL DEVELOPMENT</dc:title>
  <dc:creator>ELCOT</dc:creator>
  <cp:lastModifiedBy>User</cp:lastModifiedBy>
  <cp:revision>17</cp:revision>
  <dcterms:created xsi:type="dcterms:W3CDTF">2020-05-28T11:38:08Z</dcterms:created>
  <dcterms:modified xsi:type="dcterms:W3CDTF">2020-06-03T11:28:34Z</dcterms:modified>
</cp:coreProperties>
</file>