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22B957-3A9F-432F-AE92-C4BCFC976CFE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BFED11-7C27-4650-9834-E81D45FD8D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95400"/>
            <a:ext cx="8183880" cy="3505200"/>
          </a:xfrm>
        </p:spPr>
        <p:txBody>
          <a:bodyPr>
            <a:normAutofit fontScale="90000"/>
          </a:bodyPr>
          <a:lstStyle/>
          <a:p>
            <a: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  <a:t>SOCIAL WELFARE ADMINSTRATION</a:t>
            </a:r>
            <a:b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</a:br>
            <a: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  <a:t/>
            </a:r>
            <a:b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</a:br>
            <a: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  <a:t>                                  P.MANICKA JOTHII</a:t>
            </a:r>
            <a:b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</a:br>
            <a: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  <a:t>                                  Assistant Professor,</a:t>
            </a:r>
            <a:b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</a:br>
            <a: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  <a:t>                                  Department of Social Work</a:t>
            </a:r>
            <a:b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</a:br>
            <a: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  <a:t>                                  </a:t>
            </a:r>
            <a:r>
              <a:rPr lang="en-US" b="0" dirty="0" err="1" smtClean="0">
                <a:solidFill>
                  <a:srgbClr val="FFFF00"/>
                </a:solidFill>
                <a:latin typeface="Freestyle Script" pitchFamily="66" charset="0"/>
              </a:rPr>
              <a:t>BonSecours</a:t>
            </a:r>
            <a: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  <a:t> College for Women</a:t>
            </a:r>
            <a:b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</a:br>
            <a:r>
              <a:rPr lang="en-US" b="0" dirty="0" smtClean="0">
                <a:solidFill>
                  <a:srgbClr val="FFFF00"/>
                </a:solidFill>
                <a:latin typeface="Freestyle Script" pitchFamily="66" charset="0"/>
              </a:rPr>
              <a:t>                                  </a:t>
            </a:r>
            <a:r>
              <a:rPr lang="en-US" b="0" dirty="0" err="1" smtClean="0">
                <a:solidFill>
                  <a:srgbClr val="FFFF00"/>
                </a:solidFill>
                <a:latin typeface="Freestyle Script" pitchFamily="66" charset="0"/>
              </a:rPr>
              <a:t>Thanjavur</a:t>
            </a:r>
            <a:endParaRPr lang="en-US" b="0" dirty="0">
              <a:solidFill>
                <a:srgbClr val="FFFF00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Social welfare administration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DEFINITIONS&#10; ADMINISTRATION&#10;&#10;The word has been derived from a Latin word ‘ad’ &amp;&#10;‘ministrate’ which means to serve or look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NATURE OF SOCIAL WELFARE&#10;ADMINISTRATION&#10;1. Social Welfare Administration as an Art&#10;a) It can be acquired&#10;b) It is subject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OBJECTIVES&#10; To understand the organisational and&#10;administrative structure of social welfare&#10;programme at each and every l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SCOPE OF SOCIAL WELFARE ADMINISTRATION&#10;There are broadly two views about the scope of&#10;social welfare administration. Thes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860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2. The Integral view&#10;There are certain contents of welfare&#10;administration in concern with social welfare.&#10;They are:&#10;a) Soc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Definition - NGO&#10; NGO’S are legally constituted corporations&#10;&#10;created by natural or legal people that&#10;operate independen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8" descr="TYPES OF NON GOVERMENTAL&#10;ORGANISATIONS&#10; level of orientation:&#10;Charitable Orientation&#10;&#10;Often involves a top-down paternali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&#10;&#10;level of cooperation:&#10;Community-based Organizations&#10;(CBOs) arise out of people's own initiatives. They&#10;can be responsib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3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SOCIAL WELFARE ADMINSTRATION                                    P.MANICKA JOTHII                                   Assistant Professor,                                   Department of Social Work                                   BonSecours College for Women                                   Thanjavur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2020-02-16T15:09:26Z</dcterms:created>
  <dcterms:modified xsi:type="dcterms:W3CDTF">2020-02-16T15:33:07Z</dcterms:modified>
</cp:coreProperties>
</file>