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diagrams/layout1.xml" ContentType="application/vnd.openxmlformats-officedocument.drawingml.diagramLayout+xml"/>
  <Override PartName="/ppt/diagrams/data1.xml" ContentType="application/vnd.openxmlformats-officedocument.drawingml.diagramData+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notesSlides/notesSlide1.xml" ContentType="application/vnd.openxmlformats-officedocument.presentationml.notesSlide+xml"/>
  <Override PartName="/ppt/slides/slide6.xml" ContentType="application/vnd.openxmlformats-officedocument.presentationml.slide+xml"/>
  <Override PartName="/ppt/diagrams/layout2.xml" ContentType="application/vnd.openxmlformats-officedocument.drawingml.diagramLayout+xml"/>
  <Override PartName="/ppt/diagrams/data2.xml" ContentType="application/vnd.openxmlformats-officedocument.drawingml.diagramData+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slides/slide7.xml" ContentType="application/vnd.openxmlformats-officedocument.presentationml.slide+xml"/>
  <Override PartName="/ppt/diagrams/layout3.xml" ContentType="application/vnd.openxmlformats-officedocument.drawingml.diagramLayout+xml"/>
  <Override PartName="/ppt/diagrams/data3.xml" ContentType="application/vnd.openxmlformats-officedocument.drawingml.diagramData+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slides/slide8.xml" ContentType="application/vnd.openxmlformats-officedocument.presentationml.slide+xml"/>
  <Override PartName="/ppt/diagrams/layout4.xml" ContentType="application/vnd.openxmlformats-officedocument.drawingml.diagramLayout+xml"/>
  <Override PartName="/ppt/diagrams/data4.xml" ContentType="application/vnd.openxmlformats-officedocument.drawingml.diagramData+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slides/slide9.xml" ContentType="application/vnd.openxmlformats-officedocument.presentationml.slide+xml"/>
  <Override PartName="/ppt/diagrams/layout5.xml" ContentType="application/vnd.openxmlformats-officedocument.drawingml.diagramLayout+xml"/>
  <Override PartName="/ppt/diagrams/data5.xml" ContentType="application/vnd.openxmlformats-officedocument.drawingml.diagramData+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slides/slide10.xml" ContentType="application/vnd.openxmlformats-officedocument.presentationml.slide+xml"/>
  <Override PartName="/ppt/notesSlides/notesSlide2.xml" ContentType="application/vnd.openxmlformats-officedocument.presentationml.notes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diagrams/layout6.xml" ContentType="application/vnd.openxmlformats-officedocument.drawingml.diagramLayout+xml"/>
  <Override PartName="/ppt/diagrams/data6.xml" ContentType="application/vnd.openxmlformats-officedocument.drawingml.diagramData+xml"/>
  <Override PartName="/ppt/diagrams/drawing6.xml" ContentType="application/vnd.ms-office.drawingml.diagramDrawing+xml"/>
  <Override PartName="/ppt/diagrams/colors6.xml" ContentType="application/vnd.openxmlformats-officedocument.drawingml.diagramColors+xml"/>
  <Override PartName="/ppt/diagrams/quickStyle6.xml" ContentType="application/vnd.openxmlformats-officedocument.drawingml.diagramStyle+xml"/>
  <Override PartName="/ppt/notesSlides/notesSlide3.xml" ContentType="application/vnd.openxmlformats-officedocument.presentationml.notesSlide+xml"/>
  <Override PartName="/ppt/slides/slide14.xml" ContentType="application/vnd.openxmlformats-officedocument.presentationml.slide+xml"/>
  <Override PartName="/ppt/notesSlides/notesSlide4.xml" ContentType="application/vnd.openxmlformats-officedocument.presentationml.notes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Slides/notesSlide5.xml" ContentType="application/vnd.openxmlformats-officedocument.presentationml.notesSlide+xml"/>
  <Override PartName="/ppt/slides/slide22.xml" ContentType="application/vnd.openxmlformats-officedocument.presentationml.slide+xml"/>
  <Override PartName="/ppt/slides/slide23.xml" ContentType="application/vnd.openxmlformats-officedocument.presentationml.slide+xml"/>
  <Override PartName="/ppt/notesSlides/notesSlide6.xml" ContentType="application/vnd.openxmlformats-officedocument.presentationml.notesSlide+xml"/>
  <Override PartName="/ppt/slides/slide24.xml" ContentType="application/vnd.openxmlformats-officedocument.presentationml.slide+xml"/>
  <Override PartName="/ppt/notesSlides/notesSlide7.xml" ContentType="application/vnd.openxmlformats-officedocument.presentationml.notesSlide+xml"/>
  <Override PartName="/ppt/slides/slide25.xml" ContentType="application/vnd.openxmlformats-officedocument.presentationml.slide+xml"/>
  <Override PartName="/ppt/slides/slide26.xml" ContentType="application/vnd.openxmlformats-officedocument.presentationml.slide+xml"/>
  <Override PartName="/ppt/charts/chart1.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1" r:id="rId1"/>
  </p:sldMasterIdLst>
  <p:notesMasterIdLst>
    <p:notesMasterId r:id="rId2"/>
  </p:notesMasterIdLst>
  <p:sldIdLst>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p="http://schemas.openxmlformats.org/presentationml/2006/main" xmlns:r="http://schemas.openxmlformats.org/officeDocument/2006/relationships" xmlns:a="http://schemas.openxmlformats.org/drawingml/2006/main" lastView="sldThumbnailView">
  <p:normalViewPr showOutlineIcons="0" vertBarState="maximized">
    <p:restoredLeft sz="6765" autoAdjust="0"/>
    <p:restoredTop sz="96092" autoAdjust="0"/>
  </p:normalViewPr>
  <p:slideViewPr>
    <p:cSldViewPr>
      <p:cViewPr>
        <p:scale>
          <a:sx n="80" d="100"/>
          <a:sy n="80" d="100"/>
        </p:scale>
        <p:origin x="-852" y="-72"/>
      </p:cViewPr>
      <p:guideLst>
        <p:guide orient="horz" pos="2160"/>
        <p:guide pos="2880"/>
      </p:guideLst>
    </p:cSldViewPr>
  </p:slideViewPr>
  <p:outlineViewPr>
    <p:cViewPr>
      <p:scale>
        <a:sx n="33" d="100"/>
        <a:sy n="33" d="100"/>
      </p:scale>
      <p:origin x="0" y="423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tableStyles" Target="tableStyles.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min\Desktop\New%20Microsoft%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GANTT CHART</a:t>
            </a:r>
          </a:p>
        </c:rich>
      </c:tx>
      <c:overlay val="0"/>
    </c:title>
    <c:autoTitleDeleted val="0"/>
    <c:view3D>
      <c:rotX val="15"/>
      <c:rotY val="20"/>
      <c:rAngAx val="1"/>
    </c:view3D>
    <c:plotArea>
      <c:layout/>
      <c:bar3DChart>
        <c:barDir val="bar"/>
        <c:grouping val="stacked"/>
        <c:varyColors val="0"/>
        <c:ser>
          <c:idx val="0"/>
          <c:order val="0"/>
          <c:tx>
            <c:strRef>
              <c:f>Sheet1!$B$1</c:f>
              <c:strCache>
                <c:ptCount val="1"/>
                <c:pt idx="0">
                  <c:v>START DAY</c:v>
                </c:pt>
              </c:strCache>
            </c:strRef>
          </c:tx>
          <c:spPr>
            <a:noFill/>
          </c:spPr>
          <c:invertIfNegative val="0"/>
          <c:cat>
            <c:strRef>
              <c:f>Sheet1!$A$2:$A$9</c:f>
              <c:strCache>
                <c:ptCount val="8"/>
                <c:pt idx="0">
                  <c:v>TASK 1</c:v>
                </c:pt>
                <c:pt idx="1">
                  <c:v>TASK 2</c:v>
                </c:pt>
                <c:pt idx="2">
                  <c:v>TASK 3</c:v>
                </c:pt>
                <c:pt idx="3">
                  <c:v>TASK 4</c:v>
                </c:pt>
                <c:pt idx="4">
                  <c:v>TASK 5</c:v>
                </c:pt>
                <c:pt idx="5">
                  <c:v>TASK 6</c:v>
                </c:pt>
                <c:pt idx="6">
                  <c:v>TASK 7</c:v>
                </c:pt>
                <c:pt idx="7">
                  <c:v>TASK 8</c:v>
                </c:pt>
              </c:strCache>
            </c:strRef>
          </c:cat>
          <c:val>
            <c:numRef>
              <c:f>Sheet1!$B$2:$B$9</c:f>
              <c:numCache>
                <c:formatCode>d\-mmm</c:formatCode>
                <c:ptCount val="8"/>
                <c:pt idx="0">
                  <c:v>42877.0</c:v>
                </c:pt>
                <c:pt idx="1">
                  <c:v>42886.0</c:v>
                </c:pt>
                <c:pt idx="2">
                  <c:v>42891.0</c:v>
                </c:pt>
                <c:pt idx="3">
                  <c:v>42901.0</c:v>
                </c:pt>
                <c:pt idx="4">
                  <c:v>42907.0</c:v>
                </c:pt>
                <c:pt idx="5">
                  <c:v>42917.0</c:v>
                </c:pt>
                <c:pt idx="6">
                  <c:v>42924.0</c:v>
                </c:pt>
                <c:pt idx="7">
                  <c:v>42931.0</c:v>
                </c:pt>
              </c:numCache>
            </c:numRef>
          </c:val>
        </c:ser>
        <c:ser>
          <c:idx val="1"/>
          <c:order val="1"/>
          <c:tx>
            <c:strRef>
              <c:f>Sheet1!$C$1</c:f>
              <c:strCache>
                <c:ptCount val="1"/>
                <c:pt idx="0">
                  <c:v>DAYS TO COMPLETE</c:v>
                </c:pt>
              </c:strCache>
            </c:strRef>
          </c:tx>
          <c:invertIfNegative val="0"/>
          <c:cat>
            <c:strRef>
              <c:f>Sheet1!$A$2:$A$9</c:f>
              <c:strCache>
                <c:ptCount val="8"/>
                <c:pt idx="0">
                  <c:v>TASK 1</c:v>
                </c:pt>
                <c:pt idx="1">
                  <c:v>TASK 2</c:v>
                </c:pt>
                <c:pt idx="2">
                  <c:v>TASK 3</c:v>
                </c:pt>
                <c:pt idx="3">
                  <c:v>TASK 4</c:v>
                </c:pt>
                <c:pt idx="4">
                  <c:v>TASK 5</c:v>
                </c:pt>
                <c:pt idx="5">
                  <c:v>TASK 6</c:v>
                </c:pt>
                <c:pt idx="6">
                  <c:v>TASK 7</c:v>
                </c:pt>
                <c:pt idx="7">
                  <c:v>TASK 8</c:v>
                </c:pt>
              </c:strCache>
            </c:strRef>
          </c:cat>
          <c:val>
            <c:numRef>
              <c:f>Sheet1!$C$2:$C$9</c:f>
              <c:numCache>
                <c:formatCode>General</c:formatCode>
                <c:ptCount val="8"/>
                <c:pt idx="0">
                  <c:v>13.0</c:v>
                </c:pt>
                <c:pt idx="1">
                  <c:v>9.0</c:v>
                </c:pt>
                <c:pt idx="2">
                  <c:v>9.0</c:v>
                </c:pt>
                <c:pt idx="3">
                  <c:v>14.0</c:v>
                </c:pt>
                <c:pt idx="4">
                  <c:v>9.0</c:v>
                </c:pt>
                <c:pt idx="5">
                  <c:v>5.0</c:v>
                </c:pt>
                <c:pt idx="6">
                  <c:v>7.0</c:v>
                </c:pt>
                <c:pt idx="7">
                  <c:v>12.0</c:v>
                </c:pt>
              </c:numCache>
            </c:numRef>
          </c:val>
        </c:ser>
        <c:dLbls>
          <c:showLegendKey val="0"/>
          <c:showVal val="0"/>
          <c:showCatName val="0"/>
          <c:showSerName val="0"/>
          <c:showPercent val="0"/>
          <c:showBubbleSize val="0"/>
        </c:dLbls>
        <c:gapWidth val="95"/>
        <c:gapDepth val="95"/>
        <c:shape val="box"/>
        <c:axId val="55599488"/>
        <c:axId val="55601024"/>
        <c:axId val="0"/>
      </c:bar3DChart>
      <c:catAx>
        <c:axId val="55599488"/>
        <c:scaling>
          <c:orientation val="maxMin"/>
        </c:scaling>
        <c:delete val="0"/>
        <c:axPos val="l"/>
        <c:majorTickMark val="none"/>
        <c:minorTickMark val="none"/>
        <c:tickLblPos val="nextTo"/>
        <c:crossAx val="55601024"/>
        <c:crosses val="autoZero"/>
        <c:auto val="1"/>
        <c:lblAlgn val="ctr"/>
        <c:lblOffset val="100"/>
        <c:noMultiLvlLbl val="0"/>
      </c:catAx>
      <c:valAx>
        <c:axId val="55601024"/>
        <c:scaling>
          <c:orientation val="minMax"/>
          <c:min val="42877.0"/>
        </c:scaling>
        <c:delete val="0"/>
        <c:axPos val="t"/>
        <c:majorGridlines/>
        <c:numFmt formatCode="d\-mmm" sourceLinked="1"/>
        <c:majorTickMark val="none"/>
        <c:minorTickMark val="none"/>
        <c:tickLblPos val="nextTo"/>
        <c:crossAx val="55599488"/>
        <c:crosses val="autoZero"/>
        <c:crossBetween val="between"/>
      </c:valAx>
      <c:dTable>
        <c:showHorzBorder val="1"/>
        <c:showVertBorder val="1"/>
        <c:showOutline val="1"/>
        <c:showKeys val="1"/>
      </c:dTable>
    </c:plotArea>
    <c:plotVisOnly val="1"/>
    <c:dispBlanksAs val="gap"/>
    <c:showDLblsOverMax val="0"/>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12A58C-E660-4B57-95CF-559747D719E3}" type="doc">
      <dgm:prSet loTypeId="urn:microsoft.com/office/officeart/2005/8/layout/orgChart1" loCatId="hierarchy" qsTypeId="urn:microsoft.com/office/officeart/2005/8/quickstyle/simple3" qsCatId="simple" csTypeId="urn:microsoft.com/office/officeart/2005/8/colors/colorful2" csCatId="colorful" phldr="1"/>
      <dgm:spPr/>
      <dgm:t>
        <a:bodyPr/>
        <a:lstStyle/>
        <a:p>
          <a:endParaRPr lang="en-US"/>
        </a:p>
      </dgm:t>
    </dgm:pt>
    <dgm:pt modelId="{577BC93F-49F4-4C5C-980D-814D31FC3F58}">
      <dgm:prSet phldrT="[Text]" custT="1"/>
      <dgm:spPr/>
      <dgm:t>
        <a:bodyPr/>
        <a:lstStyle/>
        <a:p>
          <a:r>
            <a:rPr lang="en-US" sz="1050" b="1" smtClean="0">
              <a:latin typeface="Comic Sans MS" pitchFamily="66" charset="0"/>
              <a:cs typeface="Times New Roman" pitchFamily="18" charset="0"/>
            </a:rPr>
            <a:t>PPC</a:t>
          </a:r>
          <a:endParaRPr lang="en-US" sz="1050" b="1" dirty="0">
            <a:latin typeface="Comic Sans MS" pitchFamily="66" charset="0"/>
            <a:cs typeface="Times New Roman" pitchFamily="18" charset="0"/>
          </a:endParaRPr>
        </a:p>
      </dgm:t>
    </dgm:pt>
    <dgm:pt modelId="{2EF3D8FC-DBAF-45DA-B9C1-89234E477A66}" type="parTrans" cxnId="{73D140EB-1395-4E96-84B8-B15F3103813D}">
      <dgm:prSet/>
      <dgm:spPr/>
      <dgm:t>
        <a:bodyPr/>
        <a:lstStyle/>
        <a:p>
          <a:endParaRPr lang="en-US" sz="1050" b="1">
            <a:solidFill>
              <a:schemeClr val="tx1"/>
            </a:solidFill>
            <a:latin typeface="Comic Sans MS" pitchFamily="66" charset="0"/>
            <a:cs typeface="Times New Roman" pitchFamily="18" charset="0"/>
          </a:endParaRPr>
        </a:p>
      </dgm:t>
    </dgm:pt>
    <dgm:pt modelId="{0F2B4994-D525-4D0B-BB62-0AB30E76C5F0}" type="sibTrans" cxnId="{73D140EB-1395-4E96-84B8-B15F3103813D}">
      <dgm:prSet/>
      <dgm:spPr/>
      <dgm:t>
        <a:bodyPr/>
        <a:lstStyle/>
        <a:p>
          <a:endParaRPr lang="en-US" sz="1050" b="1">
            <a:solidFill>
              <a:schemeClr val="tx1"/>
            </a:solidFill>
            <a:latin typeface="Comic Sans MS" pitchFamily="66" charset="0"/>
            <a:cs typeface="Times New Roman" pitchFamily="18" charset="0"/>
          </a:endParaRPr>
        </a:p>
      </dgm:t>
    </dgm:pt>
    <dgm:pt modelId="{788C127B-CA3D-431A-A248-A5FC9B00A82F}">
      <dgm:prSet phldrT="[Text]" custT="1"/>
      <dgm:spPr/>
      <dgm:t>
        <a:bodyPr/>
        <a:lstStyle/>
        <a:p>
          <a:r>
            <a:rPr lang="en-US" sz="1050" b="1" smtClean="0">
              <a:latin typeface="Comic Sans MS" pitchFamily="66" charset="0"/>
              <a:cs typeface="Times New Roman" pitchFamily="18" charset="0"/>
            </a:rPr>
            <a:t>PLANNING PHASE</a:t>
          </a:r>
          <a:endParaRPr lang="en-US" sz="1050" b="1" dirty="0">
            <a:latin typeface="Comic Sans MS" pitchFamily="66" charset="0"/>
            <a:cs typeface="Times New Roman" pitchFamily="18" charset="0"/>
          </a:endParaRPr>
        </a:p>
      </dgm:t>
    </dgm:pt>
    <dgm:pt modelId="{B114D345-1FB0-420C-9C0E-2A5779850CB0}" type="parTrans" cxnId="{1B1BD3B2-2689-44F7-B1B2-73114E51A07D}">
      <dgm:prSet/>
      <dgm:spPr/>
      <dgm:t>
        <a:bodyPr/>
        <a:lstStyle/>
        <a:p>
          <a:endParaRPr lang="en-US" sz="1050" b="1">
            <a:solidFill>
              <a:schemeClr val="tx1"/>
            </a:solidFill>
            <a:latin typeface="Comic Sans MS" pitchFamily="66" charset="0"/>
            <a:cs typeface="Times New Roman" pitchFamily="18" charset="0"/>
          </a:endParaRPr>
        </a:p>
      </dgm:t>
    </dgm:pt>
    <dgm:pt modelId="{B8028CF5-4857-4C8D-A382-3DA3B0BBC62A}" type="sibTrans" cxnId="{1B1BD3B2-2689-44F7-B1B2-73114E51A07D}">
      <dgm:prSet/>
      <dgm:spPr/>
      <dgm:t>
        <a:bodyPr/>
        <a:lstStyle/>
        <a:p>
          <a:endParaRPr lang="en-US" sz="1050" b="1">
            <a:solidFill>
              <a:schemeClr val="tx1"/>
            </a:solidFill>
            <a:latin typeface="Comic Sans MS" pitchFamily="66" charset="0"/>
            <a:cs typeface="Times New Roman" pitchFamily="18" charset="0"/>
          </a:endParaRPr>
        </a:p>
      </dgm:t>
    </dgm:pt>
    <dgm:pt modelId="{048A851D-FA3A-4752-B306-3FBF04F578F2}">
      <dgm:prSet phldrT="[Text]" custT="1"/>
      <dgm:spPr/>
      <dgm:t>
        <a:bodyPr/>
        <a:lstStyle/>
        <a:p>
          <a:r>
            <a:rPr lang="en-US" sz="1050" b="1" smtClean="0">
              <a:latin typeface="Comic Sans MS" pitchFamily="66" charset="0"/>
              <a:cs typeface="Times New Roman" pitchFamily="18" charset="0"/>
            </a:rPr>
            <a:t>ACTION PHASE</a:t>
          </a:r>
          <a:endParaRPr lang="en-US" sz="1050" b="1" dirty="0">
            <a:latin typeface="Comic Sans MS" pitchFamily="66" charset="0"/>
            <a:cs typeface="Times New Roman" pitchFamily="18" charset="0"/>
          </a:endParaRPr>
        </a:p>
      </dgm:t>
    </dgm:pt>
    <dgm:pt modelId="{84C6FD97-E583-4EFD-83C7-7CE584471EEE}" type="parTrans" cxnId="{6C36576F-AF0A-4430-819E-C1850C877744}">
      <dgm:prSet/>
      <dgm:spPr/>
      <dgm:t>
        <a:bodyPr/>
        <a:lstStyle/>
        <a:p>
          <a:endParaRPr lang="en-US" sz="1050" b="1">
            <a:solidFill>
              <a:schemeClr val="tx1"/>
            </a:solidFill>
            <a:latin typeface="Comic Sans MS" pitchFamily="66" charset="0"/>
            <a:cs typeface="Times New Roman" pitchFamily="18" charset="0"/>
          </a:endParaRPr>
        </a:p>
      </dgm:t>
    </dgm:pt>
    <dgm:pt modelId="{4996516E-E2DA-496F-A7A5-99AB339B1889}" type="sibTrans" cxnId="{6C36576F-AF0A-4430-819E-C1850C877744}">
      <dgm:prSet/>
      <dgm:spPr/>
      <dgm:t>
        <a:bodyPr/>
        <a:lstStyle/>
        <a:p>
          <a:endParaRPr lang="en-US" sz="1050" b="1">
            <a:solidFill>
              <a:schemeClr val="tx1"/>
            </a:solidFill>
            <a:latin typeface="Comic Sans MS" pitchFamily="66" charset="0"/>
            <a:cs typeface="Times New Roman" pitchFamily="18" charset="0"/>
          </a:endParaRPr>
        </a:p>
      </dgm:t>
    </dgm:pt>
    <dgm:pt modelId="{9F2B0947-D2A8-46CB-BCCC-33D2571D516A}">
      <dgm:prSet phldrT="[Text]" custT="1"/>
      <dgm:spPr/>
      <dgm:t>
        <a:bodyPr/>
        <a:lstStyle/>
        <a:p>
          <a:r>
            <a:rPr lang="en-US" sz="1050" b="1" smtClean="0">
              <a:latin typeface="Comic Sans MS" pitchFamily="66" charset="0"/>
              <a:cs typeface="Times New Roman" pitchFamily="18" charset="0"/>
            </a:rPr>
            <a:t>CONTROL PHASE</a:t>
          </a:r>
          <a:endParaRPr lang="en-US" sz="1050" b="1" dirty="0">
            <a:latin typeface="Comic Sans MS" pitchFamily="66" charset="0"/>
            <a:cs typeface="Times New Roman" pitchFamily="18" charset="0"/>
          </a:endParaRPr>
        </a:p>
      </dgm:t>
    </dgm:pt>
    <dgm:pt modelId="{DAE4A2FD-B367-40FD-95FB-1461E94B018F}" type="parTrans" cxnId="{DDD84C83-9E5B-47A6-AD1E-9E47405B88CA}">
      <dgm:prSet/>
      <dgm:spPr/>
      <dgm:t>
        <a:bodyPr/>
        <a:lstStyle/>
        <a:p>
          <a:endParaRPr lang="en-US" sz="1050" b="1">
            <a:solidFill>
              <a:schemeClr val="tx1"/>
            </a:solidFill>
            <a:latin typeface="Comic Sans MS" pitchFamily="66" charset="0"/>
            <a:cs typeface="Times New Roman" pitchFamily="18" charset="0"/>
          </a:endParaRPr>
        </a:p>
      </dgm:t>
    </dgm:pt>
    <dgm:pt modelId="{43C75783-1BE3-4455-9CC2-358CE25CB35F}" type="sibTrans" cxnId="{DDD84C83-9E5B-47A6-AD1E-9E47405B88CA}">
      <dgm:prSet/>
      <dgm:spPr/>
      <dgm:t>
        <a:bodyPr/>
        <a:lstStyle/>
        <a:p>
          <a:endParaRPr lang="en-US" sz="1050" b="1">
            <a:solidFill>
              <a:schemeClr val="tx1"/>
            </a:solidFill>
            <a:latin typeface="Comic Sans MS" pitchFamily="66" charset="0"/>
            <a:cs typeface="Times New Roman" pitchFamily="18" charset="0"/>
          </a:endParaRPr>
        </a:p>
      </dgm:t>
    </dgm:pt>
    <dgm:pt modelId="{D87C8C14-87F8-4037-96AA-22D32CE5F803}">
      <dgm:prSet phldrT="[Text]" custT="1"/>
      <dgm:spPr/>
      <dgm:t>
        <a:bodyPr/>
        <a:lstStyle/>
        <a:p>
          <a:r>
            <a:rPr lang="en-US" sz="1050" b="1" smtClean="0">
              <a:latin typeface="Comic Sans MS" pitchFamily="66" charset="0"/>
              <a:cs typeface="Times New Roman" pitchFamily="18" charset="0"/>
            </a:rPr>
            <a:t>PROGRESS REPORTING</a:t>
          </a:r>
          <a:endParaRPr lang="en-US" sz="1050" b="1" dirty="0">
            <a:latin typeface="Comic Sans MS" pitchFamily="66" charset="0"/>
            <a:cs typeface="Times New Roman" pitchFamily="18" charset="0"/>
          </a:endParaRPr>
        </a:p>
      </dgm:t>
    </dgm:pt>
    <dgm:pt modelId="{06D0006F-E3FC-419B-8C98-D9A0760EC4D8}" type="parTrans" cxnId="{85FFE729-014D-4DF5-AEFD-8009CB1AE29A}">
      <dgm:prSet/>
      <dgm:spPr/>
      <dgm:t>
        <a:bodyPr/>
        <a:lstStyle/>
        <a:p>
          <a:endParaRPr lang="en-US" sz="1050" b="1">
            <a:solidFill>
              <a:schemeClr val="tx1"/>
            </a:solidFill>
            <a:latin typeface="Comic Sans MS" pitchFamily="66" charset="0"/>
            <a:cs typeface="Times New Roman" pitchFamily="18" charset="0"/>
          </a:endParaRPr>
        </a:p>
      </dgm:t>
    </dgm:pt>
    <dgm:pt modelId="{96E48741-6B36-41E8-95C8-DBE88F9E9A98}" type="sibTrans" cxnId="{85FFE729-014D-4DF5-AEFD-8009CB1AE29A}">
      <dgm:prSet/>
      <dgm:spPr/>
      <dgm:t>
        <a:bodyPr/>
        <a:lstStyle/>
        <a:p>
          <a:endParaRPr lang="en-US" sz="1050" b="1">
            <a:solidFill>
              <a:schemeClr val="tx1"/>
            </a:solidFill>
            <a:latin typeface="Comic Sans MS" pitchFamily="66" charset="0"/>
            <a:cs typeface="Times New Roman" pitchFamily="18" charset="0"/>
          </a:endParaRPr>
        </a:p>
      </dgm:t>
    </dgm:pt>
    <dgm:pt modelId="{7CFDE4B2-540F-4B84-BA6C-0109F4A080E5}">
      <dgm:prSet custT="1"/>
      <dgm:spPr/>
      <dgm:t>
        <a:bodyPr/>
        <a:lstStyle/>
        <a:p>
          <a:r>
            <a:rPr lang="en-US" sz="1050" b="1" smtClean="0">
              <a:latin typeface="Comic Sans MS" pitchFamily="66" charset="0"/>
              <a:cs typeface="Times New Roman" pitchFamily="18" charset="0"/>
            </a:rPr>
            <a:t>PRIOR PLANNING</a:t>
          </a:r>
          <a:endParaRPr lang="en-US" sz="1050" b="1" dirty="0">
            <a:latin typeface="Comic Sans MS" pitchFamily="66" charset="0"/>
            <a:cs typeface="Times New Roman" pitchFamily="18" charset="0"/>
          </a:endParaRPr>
        </a:p>
      </dgm:t>
    </dgm:pt>
    <dgm:pt modelId="{40B73FCA-3C60-484B-BBA9-44BAF36EF09F}" type="parTrans" cxnId="{CBE92AB5-0EFF-4F65-B772-5D4277F6312E}">
      <dgm:prSet/>
      <dgm:spPr/>
      <dgm:t>
        <a:bodyPr/>
        <a:lstStyle/>
        <a:p>
          <a:endParaRPr lang="en-US" sz="1050" b="1">
            <a:solidFill>
              <a:schemeClr val="tx1"/>
            </a:solidFill>
            <a:latin typeface="Comic Sans MS" pitchFamily="66" charset="0"/>
            <a:cs typeface="Times New Roman" pitchFamily="18" charset="0"/>
          </a:endParaRPr>
        </a:p>
      </dgm:t>
    </dgm:pt>
    <dgm:pt modelId="{5B61BF3A-2BFD-4C47-B2A7-38ABE37DB480}" type="sibTrans" cxnId="{CBE92AB5-0EFF-4F65-B772-5D4277F6312E}">
      <dgm:prSet/>
      <dgm:spPr/>
      <dgm:t>
        <a:bodyPr/>
        <a:lstStyle/>
        <a:p>
          <a:endParaRPr lang="en-US" sz="1050" b="1">
            <a:solidFill>
              <a:schemeClr val="tx1"/>
            </a:solidFill>
            <a:latin typeface="Comic Sans MS" pitchFamily="66" charset="0"/>
            <a:cs typeface="Times New Roman" pitchFamily="18" charset="0"/>
          </a:endParaRPr>
        </a:p>
      </dgm:t>
    </dgm:pt>
    <dgm:pt modelId="{7037BF81-768E-4542-B4B9-09A329CF562F}">
      <dgm:prSet custT="1"/>
      <dgm:spPr/>
      <dgm:t>
        <a:bodyPr/>
        <a:lstStyle/>
        <a:p>
          <a:r>
            <a:rPr lang="en-US" sz="1050" b="1" smtClean="0">
              <a:latin typeface="Comic Sans MS" pitchFamily="66" charset="0"/>
              <a:cs typeface="Times New Roman" pitchFamily="18" charset="0"/>
            </a:rPr>
            <a:t>ACTIVE PLANNING</a:t>
          </a:r>
          <a:endParaRPr lang="en-US" sz="1050" b="1" dirty="0">
            <a:latin typeface="Comic Sans MS" pitchFamily="66" charset="0"/>
            <a:cs typeface="Times New Roman" pitchFamily="18" charset="0"/>
          </a:endParaRPr>
        </a:p>
      </dgm:t>
    </dgm:pt>
    <dgm:pt modelId="{09641109-A91E-4E77-B032-A5439439D6F5}" type="parTrans" cxnId="{AC4C5D24-0A17-48E5-836F-6D56DC86B646}">
      <dgm:prSet/>
      <dgm:spPr/>
      <dgm:t>
        <a:bodyPr/>
        <a:lstStyle/>
        <a:p>
          <a:endParaRPr lang="en-US" sz="1050" b="1">
            <a:solidFill>
              <a:schemeClr val="tx1"/>
            </a:solidFill>
            <a:latin typeface="Comic Sans MS" pitchFamily="66" charset="0"/>
            <a:cs typeface="Times New Roman" pitchFamily="18" charset="0"/>
          </a:endParaRPr>
        </a:p>
      </dgm:t>
    </dgm:pt>
    <dgm:pt modelId="{F490C938-C0B9-4B25-B5F6-51BF9B4660CB}" type="sibTrans" cxnId="{AC4C5D24-0A17-48E5-836F-6D56DC86B646}">
      <dgm:prSet/>
      <dgm:spPr/>
      <dgm:t>
        <a:bodyPr/>
        <a:lstStyle/>
        <a:p>
          <a:endParaRPr lang="en-US" sz="1050" b="1">
            <a:solidFill>
              <a:schemeClr val="tx1"/>
            </a:solidFill>
            <a:latin typeface="Comic Sans MS" pitchFamily="66" charset="0"/>
            <a:cs typeface="Times New Roman" pitchFamily="18" charset="0"/>
          </a:endParaRPr>
        </a:p>
      </dgm:t>
    </dgm:pt>
    <dgm:pt modelId="{D04622D4-84B4-4889-A95A-44AC275D0FFB}">
      <dgm:prSet custT="1"/>
      <dgm:spPr/>
      <dgm:t>
        <a:bodyPr/>
        <a:lstStyle/>
        <a:p>
          <a:r>
            <a:rPr lang="en-US" sz="1050" b="1" smtClean="0">
              <a:latin typeface="Comic Sans MS" pitchFamily="66" charset="0"/>
              <a:cs typeface="Times New Roman" pitchFamily="18" charset="0"/>
            </a:rPr>
            <a:t>FORECASTING</a:t>
          </a:r>
          <a:endParaRPr lang="en-US" sz="1050" b="1" dirty="0">
            <a:latin typeface="Comic Sans MS" pitchFamily="66" charset="0"/>
            <a:cs typeface="Times New Roman" pitchFamily="18" charset="0"/>
          </a:endParaRPr>
        </a:p>
      </dgm:t>
    </dgm:pt>
    <dgm:pt modelId="{E9016770-C7FE-4E90-9B92-39C66C590E45}" type="parTrans" cxnId="{CC9D2920-C38A-413F-9C03-155ABB2AC5DE}">
      <dgm:prSet/>
      <dgm:spPr/>
      <dgm:t>
        <a:bodyPr/>
        <a:lstStyle/>
        <a:p>
          <a:endParaRPr lang="en-US" sz="1050" b="1">
            <a:solidFill>
              <a:schemeClr val="tx1"/>
            </a:solidFill>
            <a:latin typeface="Comic Sans MS" pitchFamily="66" charset="0"/>
            <a:cs typeface="Times New Roman" pitchFamily="18" charset="0"/>
          </a:endParaRPr>
        </a:p>
      </dgm:t>
    </dgm:pt>
    <dgm:pt modelId="{A63CB045-65C6-4B7A-882E-BBBDCA737C19}" type="sibTrans" cxnId="{CC9D2920-C38A-413F-9C03-155ABB2AC5DE}">
      <dgm:prSet/>
      <dgm:spPr/>
      <dgm:t>
        <a:bodyPr/>
        <a:lstStyle/>
        <a:p>
          <a:endParaRPr lang="en-US" sz="1050" b="1">
            <a:solidFill>
              <a:schemeClr val="tx1"/>
            </a:solidFill>
            <a:latin typeface="Comic Sans MS" pitchFamily="66" charset="0"/>
            <a:cs typeface="Times New Roman" pitchFamily="18" charset="0"/>
          </a:endParaRPr>
        </a:p>
      </dgm:t>
    </dgm:pt>
    <dgm:pt modelId="{49589378-3252-416B-87E6-CEC353022E12}">
      <dgm:prSet custT="1"/>
      <dgm:spPr/>
      <dgm:t>
        <a:bodyPr/>
        <a:lstStyle/>
        <a:p>
          <a:r>
            <a:rPr lang="en-US" sz="1050" b="1" smtClean="0">
              <a:latin typeface="Comic Sans MS" pitchFamily="66" charset="0"/>
              <a:cs typeface="Times New Roman" pitchFamily="18" charset="0"/>
            </a:rPr>
            <a:t>ORDER WRITING</a:t>
          </a:r>
          <a:endParaRPr lang="en-US" sz="1050" b="1" dirty="0">
            <a:latin typeface="Comic Sans MS" pitchFamily="66" charset="0"/>
            <a:cs typeface="Times New Roman" pitchFamily="18" charset="0"/>
          </a:endParaRPr>
        </a:p>
      </dgm:t>
    </dgm:pt>
    <dgm:pt modelId="{19E6EEA8-78C5-499F-9B4A-B21B5A1B99BB}" type="parTrans" cxnId="{06498110-5FF1-43DB-9B2F-40326C19BE1E}">
      <dgm:prSet/>
      <dgm:spPr/>
      <dgm:t>
        <a:bodyPr/>
        <a:lstStyle/>
        <a:p>
          <a:endParaRPr lang="en-US" sz="1050" b="1">
            <a:solidFill>
              <a:schemeClr val="tx1"/>
            </a:solidFill>
            <a:latin typeface="Comic Sans MS" pitchFamily="66" charset="0"/>
            <a:cs typeface="Times New Roman" pitchFamily="18" charset="0"/>
          </a:endParaRPr>
        </a:p>
      </dgm:t>
    </dgm:pt>
    <dgm:pt modelId="{49FECB28-C817-4AEA-94F9-9C0D3859DC19}" type="sibTrans" cxnId="{06498110-5FF1-43DB-9B2F-40326C19BE1E}">
      <dgm:prSet/>
      <dgm:spPr/>
      <dgm:t>
        <a:bodyPr/>
        <a:lstStyle/>
        <a:p>
          <a:endParaRPr lang="en-US" sz="1050" b="1">
            <a:solidFill>
              <a:schemeClr val="tx1"/>
            </a:solidFill>
            <a:latin typeface="Comic Sans MS" pitchFamily="66" charset="0"/>
            <a:cs typeface="Times New Roman" pitchFamily="18" charset="0"/>
          </a:endParaRPr>
        </a:p>
      </dgm:t>
    </dgm:pt>
    <dgm:pt modelId="{3F18AD35-9AAC-4B6A-9C93-2A6E2AAC32D0}">
      <dgm:prSet custT="1"/>
      <dgm:spPr/>
      <dgm:t>
        <a:bodyPr/>
        <a:lstStyle/>
        <a:p>
          <a:r>
            <a:rPr lang="en-US" sz="1050" b="1" smtClean="0">
              <a:latin typeface="Comic Sans MS" pitchFamily="66" charset="0"/>
              <a:cs typeface="Times New Roman" pitchFamily="18" charset="0"/>
            </a:rPr>
            <a:t>PRODUCT DESIGN</a:t>
          </a:r>
          <a:endParaRPr lang="en-US" sz="1050" b="1" dirty="0">
            <a:latin typeface="Comic Sans MS" pitchFamily="66" charset="0"/>
            <a:cs typeface="Times New Roman" pitchFamily="18" charset="0"/>
          </a:endParaRPr>
        </a:p>
      </dgm:t>
    </dgm:pt>
    <dgm:pt modelId="{2420C95E-4F3F-4F07-A540-B3EE538E1B47}" type="parTrans" cxnId="{AE6C795C-8DB4-4E10-8254-C6736FD60B59}">
      <dgm:prSet/>
      <dgm:spPr/>
      <dgm:t>
        <a:bodyPr/>
        <a:lstStyle/>
        <a:p>
          <a:endParaRPr lang="en-US" sz="1050" b="1">
            <a:solidFill>
              <a:schemeClr val="tx1"/>
            </a:solidFill>
            <a:latin typeface="Comic Sans MS" pitchFamily="66" charset="0"/>
            <a:cs typeface="Times New Roman" pitchFamily="18" charset="0"/>
          </a:endParaRPr>
        </a:p>
      </dgm:t>
    </dgm:pt>
    <dgm:pt modelId="{83932D59-0BBE-4D46-99BF-74F3C3D44CC3}" type="sibTrans" cxnId="{AE6C795C-8DB4-4E10-8254-C6736FD60B59}">
      <dgm:prSet/>
      <dgm:spPr/>
      <dgm:t>
        <a:bodyPr/>
        <a:lstStyle/>
        <a:p>
          <a:endParaRPr lang="en-US" sz="1050" b="1">
            <a:solidFill>
              <a:schemeClr val="tx1"/>
            </a:solidFill>
            <a:latin typeface="Comic Sans MS" pitchFamily="66" charset="0"/>
            <a:cs typeface="Times New Roman" pitchFamily="18" charset="0"/>
          </a:endParaRPr>
        </a:p>
      </dgm:t>
    </dgm:pt>
    <dgm:pt modelId="{A1B1DEFB-C8A4-4FAC-83E6-90B65ED25D2E}">
      <dgm:prSet custT="1"/>
      <dgm:spPr/>
      <dgm:t>
        <a:bodyPr/>
        <a:lstStyle/>
        <a:p>
          <a:r>
            <a:rPr lang="en-US" sz="1050" b="1" smtClean="0">
              <a:latin typeface="Comic Sans MS" pitchFamily="66" charset="0"/>
              <a:cs typeface="Times New Roman" pitchFamily="18" charset="0"/>
            </a:rPr>
            <a:t>PROCESS PLANNING AND ROUTING</a:t>
          </a:r>
          <a:endParaRPr lang="en-US" sz="1050" b="1" dirty="0">
            <a:latin typeface="Comic Sans MS" pitchFamily="66" charset="0"/>
            <a:cs typeface="Times New Roman" pitchFamily="18" charset="0"/>
          </a:endParaRPr>
        </a:p>
      </dgm:t>
    </dgm:pt>
    <dgm:pt modelId="{3814839C-E27A-453D-B63B-DFFF83B11495}" type="parTrans" cxnId="{1B886276-F0EC-4D4D-A7AE-91285A3F2FDD}">
      <dgm:prSet/>
      <dgm:spPr/>
      <dgm:t>
        <a:bodyPr/>
        <a:lstStyle/>
        <a:p>
          <a:endParaRPr lang="en-US" sz="1050" b="1">
            <a:solidFill>
              <a:schemeClr val="tx1"/>
            </a:solidFill>
            <a:latin typeface="Comic Sans MS" pitchFamily="66" charset="0"/>
            <a:cs typeface="Times New Roman" pitchFamily="18" charset="0"/>
          </a:endParaRPr>
        </a:p>
      </dgm:t>
    </dgm:pt>
    <dgm:pt modelId="{F9EC2CB3-A419-42E2-8C4B-BAC4D8381730}" type="sibTrans" cxnId="{1B886276-F0EC-4D4D-A7AE-91285A3F2FDD}">
      <dgm:prSet/>
      <dgm:spPr/>
      <dgm:t>
        <a:bodyPr/>
        <a:lstStyle/>
        <a:p>
          <a:endParaRPr lang="en-US" sz="1050" b="1">
            <a:solidFill>
              <a:schemeClr val="tx1"/>
            </a:solidFill>
            <a:latin typeface="Comic Sans MS" pitchFamily="66" charset="0"/>
            <a:cs typeface="Times New Roman" pitchFamily="18" charset="0"/>
          </a:endParaRPr>
        </a:p>
      </dgm:t>
    </dgm:pt>
    <dgm:pt modelId="{968C6407-4372-417D-8F2E-5E7198BC152D}">
      <dgm:prSet custT="1"/>
      <dgm:spPr/>
      <dgm:t>
        <a:bodyPr/>
        <a:lstStyle/>
        <a:p>
          <a:r>
            <a:rPr lang="en-US" sz="1050" b="1" smtClean="0">
              <a:latin typeface="Comic Sans MS" pitchFamily="66" charset="0"/>
              <a:cs typeface="Times New Roman" pitchFamily="18" charset="0"/>
            </a:rPr>
            <a:t>MATERIAL CONTROL</a:t>
          </a:r>
          <a:endParaRPr lang="en-US" sz="1050" b="1" dirty="0">
            <a:latin typeface="Comic Sans MS" pitchFamily="66" charset="0"/>
            <a:cs typeface="Times New Roman" pitchFamily="18" charset="0"/>
          </a:endParaRPr>
        </a:p>
      </dgm:t>
    </dgm:pt>
    <dgm:pt modelId="{8AFF5065-8875-476F-AF1E-88CD1D056698}" type="parTrans" cxnId="{B75FAD9F-644F-4619-B7F9-4F072704399D}">
      <dgm:prSet/>
      <dgm:spPr/>
      <dgm:t>
        <a:bodyPr/>
        <a:lstStyle/>
        <a:p>
          <a:endParaRPr lang="en-US" sz="1050" b="1">
            <a:solidFill>
              <a:schemeClr val="tx1"/>
            </a:solidFill>
            <a:latin typeface="Comic Sans MS" pitchFamily="66" charset="0"/>
            <a:cs typeface="Times New Roman" pitchFamily="18" charset="0"/>
          </a:endParaRPr>
        </a:p>
      </dgm:t>
    </dgm:pt>
    <dgm:pt modelId="{3ECDA631-8874-4E3B-B244-71F270593887}" type="sibTrans" cxnId="{B75FAD9F-644F-4619-B7F9-4F072704399D}">
      <dgm:prSet/>
      <dgm:spPr/>
      <dgm:t>
        <a:bodyPr/>
        <a:lstStyle/>
        <a:p>
          <a:endParaRPr lang="en-US" sz="1050" b="1">
            <a:solidFill>
              <a:schemeClr val="tx1"/>
            </a:solidFill>
            <a:latin typeface="Comic Sans MS" pitchFamily="66" charset="0"/>
            <a:cs typeface="Times New Roman" pitchFamily="18" charset="0"/>
          </a:endParaRPr>
        </a:p>
      </dgm:t>
    </dgm:pt>
    <dgm:pt modelId="{36EFEA44-9541-41EF-BCF7-1E6853FC329B}">
      <dgm:prSet custT="1"/>
      <dgm:spPr/>
      <dgm:t>
        <a:bodyPr/>
        <a:lstStyle/>
        <a:p>
          <a:r>
            <a:rPr lang="en-US" sz="1050" b="1" smtClean="0">
              <a:latin typeface="Comic Sans MS" pitchFamily="66" charset="0"/>
              <a:cs typeface="Times New Roman" pitchFamily="18" charset="0"/>
            </a:rPr>
            <a:t>TOOL CONTROL</a:t>
          </a:r>
          <a:endParaRPr lang="en-US" sz="1050" b="1" dirty="0">
            <a:latin typeface="Comic Sans MS" pitchFamily="66" charset="0"/>
            <a:cs typeface="Times New Roman" pitchFamily="18" charset="0"/>
          </a:endParaRPr>
        </a:p>
      </dgm:t>
    </dgm:pt>
    <dgm:pt modelId="{3B73A951-3E4C-46EA-8D46-4916F4824C94}" type="parTrans" cxnId="{D23A6269-ED44-4E94-AB3B-1CD8C11C89B5}">
      <dgm:prSet/>
      <dgm:spPr/>
      <dgm:t>
        <a:bodyPr/>
        <a:lstStyle/>
        <a:p>
          <a:endParaRPr lang="en-US" sz="1050" b="1">
            <a:solidFill>
              <a:schemeClr val="tx1"/>
            </a:solidFill>
            <a:latin typeface="Comic Sans MS" pitchFamily="66" charset="0"/>
            <a:cs typeface="Times New Roman" pitchFamily="18" charset="0"/>
          </a:endParaRPr>
        </a:p>
      </dgm:t>
    </dgm:pt>
    <dgm:pt modelId="{F50C2E44-DB8D-48FB-9232-48C8277EE899}" type="sibTrans" cxnId="{D23A6269-ED44-4E94-AB3B-1CD8C11C89B5}">
      <dgm:prSet/>
      <dgm:spPr/>
      <dgm:t>
        <a:bodyPr/>
        <a:lstStyle/>
        <a:p>
          <a:endParaRPr lang="en-US" sz="1050" b="1">
            <a:solidFill>
              <a:schemeClr val="tx1"/>
            </a:solidFill>
            <a:latin typeface="Comic Sans MS" pitchFamily="66" charset="0"/>
            <a:cs typeface="Times New Roman" pitchFamily="18" charset="0"/>
          </a:endParaRPr>
        </a:p>
      </dgm:t>
    </dgm:pt>
    <dgm:pt modelId="{81684CF4-6325-491E-8A5B-6DF387C5B02E}">
      <dgm:prSet custT="1"/>
      <dgm:spPr/>
      <dgm:t>
        <a:bodyPr/>
        <a:lstStyle/>
        <a:p>
          <a:r>
            <a:rPr lang="en-US" sz="1050" b="1" smtClean="0">
              <a:latin typeface="Comic Sans MS" pitchFamily="66" charset="0"/>
              <a:cs typeface="Times New Roman" pitchFamily="18" charset="0"/>
            </a:rPr>
            <a:t>LOADING</a:t>
          </a:r>
          <a:endParaRPr lang="en-US" sz="1050" b="1" dirty="0">
            <a:latin typeface="Comic Sans MS" pitchFamily="66" charset="0"/>
            <a:cs typeface="Times New Roman" pitchFamily="18" charset="0"/>
          </a:endParaRPr>
        </a:p>
      </dgm:t>
    </dgm:pt>
    <dgm:pt modelId="{D1C8EFB1-51BA-4DCC-B443-42C55899C18B}" type="parTrans" cxnId="{3C286CD3-B515-4ECD-B6BD-35CA09393F39}">
      <dgm:prSet/>
      <dgm:spPr/>
      <dgm:t>
        <a:bodyPr/>
        <a:lstStyle/>
        <a:p>
          <a:endParaRPr lang="en-US" sz="1050" b="1">
            <a:solidFill>
              <a:schemeClr val="tx1"/>
            </a:solidFill>
            <a:latin typeface="Comic Sans MS" pitchFamily="66" charset="0"/>
            <a:cs typeface="Times New Roman" pitchFamily="18" charset="0"/>
          </a:endParaRPr>
        </a:p>
      </dgm:t>
    </dgm:pt>
    <dgm:pt modelId="{44C2D7C4-8064-4915-B62D-D3EDD5C984BA}" type="sibTrans" cxnId="{3C286CD3-B515-4ECD-B6BD-35CA09393F39}">
      <dgm:prSet/>
      <dgm:spPr/>
      <dgm:t>
        <a:bodyPr/>
        <a:lstStyle/>
        <a:p>
          <a:endParaRPr lang="en-US" sz="1050" b="1">
            <a:solidFill>
              <a:schemeClr val="tx1"/>
            </a:solidFill>
            <a:latin typeface="Comic Sans MS" pitchFamily="66" charset="0"/>
            <a:cs typeface="Times New Roman" pitchFamily="18" charset="0"/>
          </a:endParaRPr>
        </a:p>
      </dgm:t>
    </dgm:pt>
    <dgm:pt modelId="{847FDFC2-8913-41CE-87E0-D6ABBE382637}">
      <dgm:prSet custT="1"/>
      <dgm:spPr/>
      <dgm:t>
        <a:bodyPr/>
        <a:lstStyle/>
        <a:p>
          <a:r>
            <a:rPr lang="en-US" sz="1050" b="1" smtClean="0">
              <a:latin typeface="Comic Sans MS" pitchFamily="66" charset="0"/>
              <a:cs typeface="Times New Roman" pitchFamily="18" charset="0"/>
            </a:rPr>
            <a:t>SCHEDULING</a:t>
          </a:r>
          <a:endParaRPr lang="en-US" sz="1050" b="1" dirty="0">
            <a:latin typeface="Comic Sans MS" pitchFamily="66" charset="0"/>
            <a:cs typeface="Times New Roman" pitchFamily="18" charset="0"/>
          </a:endParaRPr>
        </a:p>
      </dgm:t>
    </dgm:pt>
    <dgm:pt modelId="{BEF59AF0-7215-46AF-8CE4-5340B6270906}" type="parTrans" cxnId="{74BA94BC-B519-4D22-8BE1-AC8323663ACB}">
      <dgm:prSet/>
      <dgm:spPr/>
      <dgm:t>
        <a:bodyPr/>
        <a:lstStyle/>
        <a:p>
          <a:endParaRPr lang="en-US" sz="1050" b="1">
            <a:solidFill>
              <a:schemeClr val="tx1"/>
            </a:solidFill>
            <a:latin typeface="Comic Sans MS" pitchFamily="66" charset="0"/>
            <a:cs typeface="Times New Roman" pitchFamily="18" charset="0"/>
          </a:endParaRPr>
        </a:p>
      </dgm:t>
    </dgm:pt>
    <dgm:pt modelId="{E6E3F7EE-4AA0-496C-B784-C077CECA29B7}" type="sibTrans" cxnId="{74BA94BC-B519-4D22-8BE1-AC8323663ACB}">
      <dgm:prSet/>
      <dgm:spPr/>
      <dgm:t>
        <a:bodyPr/>
        <a:lstStyle/>
        <a:p>
          <a:endParaRPr lang="en-US" sz="1050" b="1">
            <a:solidFill>
              <a:schemeClr val="tx1"/>
            </a:solidFill>
            <a:latin typeface="Comic Sans MS" pitchFamily="66" charset="0"/>
            <a:cs typeface="Times New Roman" pitchFamily="18" charset="0"/>
          </a:endParaRPr>
        </a:p>
      </dgm:t>
    </dgm:pt>
    <dgm:pt modelId="{AA41C731-2660-403E-8020-053A6D16C4A9}">
      <dgm:prSet custT="1"/>
      <dgm:spPr/>
      <dgm:t>
        <a:bodyPr/>
        <a:lstStyle/>
        <a:p>
          <a:r>
            <a:rPr lang="en-US" sz="1050" b="1" smtClean="0">
              <a:latin typeface="Comic Sans MS" pitchFamily="66" charset="0"/>
              <a:cs typeface="Times New Roman" pitchFamily="18" charset="0"/>
            </a:rPr>
            <a:t>DISPATCHING</a:t>
          </a:r>
          <a:endParaRPr lang="en-US" sz="1050" b="1" dirty="0">
            <a:latin typeface="Comic Sans MS" pitchFamily="66" charset="0"/>
            <a:cs typeface="Times New Roman" pitchFamily="18" charset="0"/>
          </a:endParaRPr>
        </a:p>
      </dgm:t>
    </dgm:pt>
    <dgm:pt modelId="{971B6E09-864A-4A56-A432-DAEA57089670}" type="parTrans" cxnId="{D8957762-6798-43F0-A75B-CAB1FACEA6F8}">
      <dgm:prSet/>
      <dgm:spPr/>
      <dgm:t>
        <a:bodyPr/>
        <a:lstStyle/>
        <a:p>
          <a:endParaRPr lang="en-US" sz="1050" b="1">
            <a:solidFill>
              <a:schemeClr val="tx1"/>
            </a:solidFill>
            <a:latin typeface="Comic Sans MS" pitchFamily="66" charset="0"/>
            <a:cs typeface="Times New Roman" pitchFamily="18" charset="0"/>
          </a:endParaRPr>
        </a:p>
      </dgm:t>
    </dgm:pt>
    <dgm:pt modelId="{627ACB6E-8FAB-4EEE-834F-01CF15B61FB5}" type="sibTrans" cxnId="{D8957762-6798-43F0-A75B-CAB1FACEA6F8}">
      <dgm:prSet/>
      <dgm:spPr/>
      <dgm:t>
        <a:bodyPr/>
        <a:lstStyle/>
        <a:p>
          <a:endParaRPr lang="en-US" sz="1050" b="1">
            <a:solidFill>
              <a:schemeClr val="tx1"/>
            </a:solidFill>
            <a:latin typeface="Comic Sans MS" pitchFamily="66" charset="0"/>
            <a:cs typeface="Times New Roman" pitchFamily="18" charset="0"/>
          </a:endParaRPr>
        </a:p>
      </dgm:t>
    </dgm:pt>
    <dgm:pt modelId="{A5F10790-62C3-45E6-A00F-7C6B6FBEB1BC}">
      <dgm:prSet custT="1"/>
      <dgm:spPr/>
      <dgm:t>
        <a:bodyPr/>
        <a:lstStyle/>
        <a:p>
          <a:r>
            <a:rPr lang="en-US" sz="1050" b="1" smtClean="0">
              <a:latin typeface="Comic Sans MS" pitchFamily="66" charset="0"/>
              <a:cs typeface="Times New Roman" pitchFamily="18" charset="0"/>
            </a:rPr>
            <a:t>CORRECTIVE ACTION</a:t>
          </a:r>
          <a:endParaRPr lang="en-US" sz="1050" b="1" dirty="0">
            <a:latin typeface="Comic Sans MS" pitchFamily="66" charset="0"/>
            <a:cs typeface="Times New Roman" pitchFamily="18" charset="0"/>
          </a:endParaRPr>
        </a:p>
      </dgm:t>
    </dgm:pt>
    <dgm:pt modelId="{B4548473-4CFA-410E-97F4-CBF7B421505E}" type="parTrans" cxnId="{797AA6E8-4884-4C3E-B5B2-44C28BA3421D}">
      <dgm:prSet/>
      <dgm:spPr/>
      <dgm:t>
        <a:bodyPr/>
        <a:lstStyle/>
        <a:p>
          <a:endParaRPr lang="en-US" sz="1050" b="1">
            <a:solidFill>
              <a:schemeClr val="tx1"/>
            </a:solidFill>
            <a:latin typeface="Comic Sans MS" pitchFamily="66" charset="0"/>
            <a:cs typeface="Times New Roman" pitchFamily="18" charset="0"/>
          </a:endParaRPr>
        </a:p>
      </dgm:t>
    </dgm:pt>
    <dgm:pt modelId="{48707E95-BA98-4A16-94ED-ED2D136E806C}" type="sibTrans" cxnId="{797AA6E8-4884-4C3E-B5B2-44C28BA3421D}">
      <dgm:prSet/>
      <dgm:spPr/>
      <dgm:t>
        <a:bodyPr/>
        <a:lstStyle/>
        <a:p>
          <a:endParaRPr lang="en-US" sz="1050" b="1">
            <a:solidFill>
              <a:schemeClr val="tx1"/>
            </a:solidFill>
            <a:latin typeface="Comic Sans MS" pitchFamily="66" charset="0"/>
            <a:cs typeface="Times New Roman" pitchFamily="18" charset="0"/>
          </a:endParaRPr>
        </a:p>
      </dgm:t>
    </dgm:pt>
    <dgm:pt modelId="{346522E0-7C13-476F-9624-4B234A643ECE}">
      <dgm:prSet custT="1"/>
      <dgm:spPr/>
      <dgm:t>
        <a:bodyPr/>
        <a:lstStyle/>
        <a:p>
          <a:r>
            <a:rPr lang="en-US" sz="1050" b="1" smtClean="0">
              <a:latin typeface="Comic Sans MS" pitchFamily="66" charset="0"/>
              <a:cs typeface="Times New Roman" pitchFamily="18" charset="0"/>
            </a:rPr>
            <a:t>DATA PROCESSING</a:t>
          </a:r>
          <a:endParaRPr lang="en-US" sz="1050" b="1" dirty="0">
            <a:latin typeface="Comic Sans MS" pitchFamily="66" charset="0"/>
            <a:cs typeface="Times New Roman" pitchFamily="18" charset="0"/>
          </a:endParaRPr>
        </a:p>
      </dgm:t>
    </dgm:pt>
    <dgm:pt modelId="{DFF6A3AE-352A-4F2A-B268-CF466B1385DE}" type="parTrans" cxnId="{BBCD564E-7D70-4B2F-BFD2-973B72961C4C}">
      <dgm:prSet/>
      <dgm:spPr/>
      <dgm:t>
        <a:bodyPr/>
        <a:lstStyle/>
        <a:p>
          <a:endParaRPr lang="en-US" sz="1050" b="1">
            <a:solidFill>
              <a:schemeClr val="tx1"/>
            </a:solidFill>
            <a:latin typeface="Comic Sans MS" pitchFamily="66" charset="0"/>
            <a:cs typeface="Times New Roman" pitchFamily="18" charset="0"/>
          </a:endParaRPr>
        </a:p>
      </dgm:t>
    </dgm:pt>
    <dgm:pt modelId="{693C6FC5-9F4B-4D9D-87E9-5730774C61DB}" type="sibTrans" cxnId="{BBCD564E-7D70-4B2F-BFD2-973B72961C4C}">
      <dgm:prSet/>
      <dgm:spPr/>
      <dgm:t>
        <a:bodyPr/>
        <a:lstStyle/>
        <a:p>
          <a:endParaRPr lang="en-US" sz="1050" b="1">
            <a:solidFill>
              <a:schemeClr val="tx1"/>
            </a:solidFill>
            <a:latin typeface="Comic Sans MS" pitchFamily="66" charset="0"/>
            <a:cs typeface="Times New Roman" pitchFamily="18" charset="0"/>
          </a:endParaRPr>
        </a:p>
      </dgm:t>
    </dgm:pt>
    <dgm:pt modelId="{DE20672F-154C-4FF3-AC88-073B352CB753}">
      <dgm:prSet custT="1"/>
      <dgm:spPr/>
      <dgm:t>
        <a:bodyPr/>
        <a:lstStyle/>
        <a:p>
          <a:r>
            <a:rPr lang="en-US" sz="1050" b="1" smtClean="0">
              <a:latin typeface="Comic Sans MS" pitchFamily="66" charset="0"/>
              <a:cs typeface="Times New Roman" pitchFamily="18" charset="0"/>
            </a:rPr>
            <a:t>EXPEDITING</a:t>
          </a:r>
          <a:endParaRPr lang="en-US" sz="1050" b="1" dirty="0">
            <a:latin typeface="Comic Sans MS" pitchFamily="66" charset="0"/>
            <a:cs typeface="Times New Roman" pitchFamily="18" charset="0"/>
          </a:endParaRPr>
        </a:p>
      </dgm:t>
    </dgm:pt>
    <dgm:pt modelId="{84FD4745-D6D1-4310-99EA-EF1D58CE9503}" type="parTrans" cxnId="{B71BB479-6FD5-43D3-B6AD-F11461886FC7}">
      <dgm:prSet/>
      <dgm:spPr/>
      <dgm:t>
        <a:bodyPr/>
        <a:lstStyle/>
        <a:p>
          <a:endParaRPr lang="en-US" sz="1050" b="1">
            <a:solidFill>
              <a:schemeClr val="tx1"/>
            </a:solidFill>
            <a:latin typeface="Comic Sans MS" pitchFamily="66" charset="0"/>
            <a:cs typeface="Times New Roman" pitchFamily="18" charset="0"/>
          </a:endParaRPr>
        </a:p>
      </dgm:t>
    </dgm:pt>
    <dgm:pt modelId="{AFB488F5-6FE0-4441-9688-25F679396A2D}" type="sibTrans" cxnId="{B71BB479-6FD5-43D3-B6AD-F11461886FC7}">
      <dgm:prSet/>
      <dgm:spPr/>
      <dgm:t>
        <a:bodyPr/>
        <a:lstStyle/>
        <a:p>
          <a:endParaRPr lang="en-US" sz="1050" b="1">
            <a:solidFill>
              <a:schemeClr val="tx1"/>
            </a:solidFill>
            <a:latin typeface="Comic Sans MS" pitchFamily="66" charset="0"/>
            <a:cs typeface="Times New Roman" pitchFamily="18" charset="0"/>
          </a:endParaRPr>
        </a:p>
      </dgm:t>
    </dgm:pt>
    <dgm:pt modelId="{7B18DD86-9894-417A-A3F5-ADEB527C28AE}">
      <dgm:prSet custT="1"/>
      <dgm:spPr/>
      <dgm:t>
        <a:bodyPr/>
        <a:lstStyle/>
        <a:p>
          <a:r>
            <a:rPr lang="en-US" sz="1050" b="1" smtClean="0">
              <a:latin typeface="Comic Sans MS" pitchFamily="66" charset="0"/>
              <a:cs typeface="Times New Roman" pitchFamily="18" charset="0"/>
            </a:rPr>
            <a:t>REPLANNING</a:t>
          </a:r>
          <a:endParaRPr lang="en-US" sz="1050" b="1" dirty="0">
            <a:latin typeface="Comic Sans MS" pitchFamily="66" charset="0"/>
            <a:cs typeface="Times New Roman" pitchFamily="18" charset="0"/>
          </a:endParaRPr>
        </a:p>
      </dgm:t>
    </dgm:pt>
    <dgm:pt modelId="{3FBB9870-2555-4EFA-A8F7-68734899C62E}" type="parTrans" cxnId="{146107F8-DCB7-42B0-8023-13F68D595F78}">
      <dgm:prSet/>
      <dgm:spPr/>
      <dgm:t>
        <a:bodyPr/>
        <a:lstStyle/>
        <a:p>
          <a:endParaRPr lang="en-US" sz="1050" b="1">
            <a:solidFill>
              <a:schemeClr val="tx1"/>
            </a:solidFill>
            <a:latin typeface="Comic Sans MS" pitchFamily="66" charset="0"/>
            <a:cs typeface="Times New Roman" pitchFamily="18" charset="0"/>
          </a:endParaRPr>
        </a:p>
      </dgm:t>
    </dgm:pt>
    <dgm:pt modelId="{3A360D4F-08CE-4AE6-BDDB-892FB76D8E5F}" type="sibTrans" cxnId="{146107F8-DCB7-42B0-8023-13F68D595F78}">
      <dgm:prSet/>
      <dgm:spPr/>
      <dgm:t>
        <a:bodyPr/>
        <a:lstStyle/>
        <a:p>
          <a:endParaRPr lang="en-US" sz="1050" b="1">
            <a:solidFill>
              <a:schemeClr val="tx1"/>
            </a:solidFill>
            <a:latin typeface="Comic Sans MS" pitchFamily="66" charset="0"/>
            <a:cs typeface="Times New Roman" pitchFamily="18" charset="0"/>
          </a:endParaRPr>
        </a:p>
      </dgm:t>
    </dgm:pt>
    <dgm:pt modelId="{8514965B-35E6-4366-B30F-289E7C6F46A9}" type="pres">
      <dgm:prSet presAssocID="{8C12A58C-E660-4B57-95CF-559747D719E3}" presName="hierChild1" presStyleCnt="0">
        <dgm:presLayoutVars>
          <dgm:orgChart val="1"/>
          <dgm:chPref val="1"/>
          <dgm:dir/>
          <dgm:animOne val="branch"/>
          <dgm:animLvl val="lvl"/>
          <dgm:resizeHandles/>
        </dgm:presLayoutVars>
      </dgm:prSet>
      <dgm:spPr/>
      <dgm:t>
        <a:bodyPr/>
        <a:lstStyle/>
        <a:p>
          <a:endParaRPr lang="en-US"/>
        </a:p>
      </dgm:t>
    </dgm:pt>
    <dgm:pt modelId="{ECB021D0-C401-4315-B501-6981E0E0E4C9}" type="pres">
      <dgm:prSet presAssocID="{577BC93F-49F4-4C5C-980D-814D31FC3F58}" presName="hierRoot1" presStyleCnt="0">
        <dgm:presLayoutVars>
          <dgm:hierBranch val="init"/>
        </dgm:presLayoutVars>
      </dgm:prSet>
      <dgm:spPr/>
      <dgm:t>
        <a:bodyPr/>
        <a:lstStyle/>
        <a:p>
          <a:endParaRPr lang="en-US"/>
        </a:p>
      </dgm:t>
    </dgm:pt>
    <dgm:pt modelId="{9B3D0BC6-D7E9-492B-903D-8E844E4B88DC}" type="pres">
      <dgm:prSet presAssocID="{577BC93F-49F4-4C5C-980D-814D31FC3F58}" presName="rootComposite1" presStyleCnt="0"/>
      <dgm:spPr/>
      <dgm:t>
        <a:bodyPr/>
        <a:lstStyle/>
        <a:p>
          <a:endParaRPr lang="en-US"/>
        </a:p>
      </dgm:t>
    </dgm:pt>
    <dgm:pt modelId="{97D7DDC4-5FC4-41C7-95CD-3DE0BB3BB691}" type="pres">
      <dgm:prSet presAssocID="{577BC93F-49F4-4C5C-980D-814D31FC3F58}" presName="rootText1" presStyleLbl="node0" presStyleIdx="0" presStyleCnt="1" custLinFactNeighborX="-1568" custLinFactNeighborY="-87649">
        <dgm:presLayoutVars>
          <dgm:chPref val="3"/>
        </dgm:presLayoutVars>
      </dgm:prSet>
      <dgm:spPr/>
      <dgm:t>
        <a:bodyPr/>
        <a:lstStyle/>
        <a:p>
          <a:endParaRPr lang="en-US"/>
        </a:p>
      </dgm:t>
    </dgm:pt>
    <dgm:pt modelId="{79EA5BC9-6BD1-4B14-A77D-38612B6546C0}" type="pres">
      <dgm:prSet presAssocID="{577BC93F-49F4-4C5C-980D-814D31FC3F58}" presName="rootConnector1" presStyleLbl="node1" presStyleIdx="0" presStyleCnt="0"/>
      <dgm:spPr/>
      <dgm:t>
        <a:bodyPr/>
        <a:lstStyle/>
        <a:p>
          <a:endParaRPr lang="en-US"/>
        </a:p>
      </dgm:t>
    </dgm:pt>
    <dgm:pt modelId="{02F95868-6600-478D-89CE-F3EFB53071E4}" type="pres">
      <dgm:prSet presAssocID="{577BC93F-49F4-4C5C-980D-814D31FC3F58}" presName="hierChild2" presStyleCnt="0"/>
      <dgm:spPr/>
      <dgm:t>
        <a:bodyPr/>
        <a:lstStyle/>
        <a:p>
          <a:endParaRPr lang="en-US"/>
        </a:p>
      </dgm:t>
    </dgm:pt>
    <dgm:pt modelId="{FD725804-AC12-4505-8B40-9B38E86B68B0}" type="pres">
      <dgm:prSet presAssocID="{B114D345-1FB0-420C-9C0E-2A5779850CB0}" presName="Name37" presStyleLbl="parChTrans1D2" presStyleIdx="0" presStyleCnt="3"/>
      <dgm:spPr/>
      <dgm:t>
        <a:bodyPr/>
        <a:lstStyle/>
        <a:p>
          <a:endParaRPr lang="en-US"/>
        </a:p>
      </dgm:t>
    </dgm:pt>
    <dgm:pt modelId="{79966341-8AA8-4C48-9F4B-850C5CA0A026}" type="pres">
      <dgm:prSet presAssocID="{788C127B-CA3D-431A-A248-A5FC9B00A82F}" presName="hierRoot2" presStyleCnt="0">
        <dgm:presLayoutVars>
          <dgm:hierBranch val="init"/>
        </dgm:presLayoutVars>
      </dgm:prSet>
      <dgm:spPr/>
      <dgm:t>
        <a:bodyPr/>
        <a:lstStyle/>
        <a:p>
          <a:endParaRPr lang="en-US"/>
        </a:p>
      </dgm:t>
    </dgm:pt>
    <dgm:pt modelId="{D0F16DD5-8E30-40A9-915E-D8636D80E8F7}" type="pres">
      <dgm:prSet presAssocID="{788C127B-CA3D-431A-A248-A5FC9B00A82F}" presName="rootComposite" presStyleCnt="0"/>
      <dgm:spPr/>
      <dgm:t>
        <a:bodyPr/>
        <a:lstStyle/>
        <a:p>
          <a:endParaRPr lang="en-US"/>
        </a:p>
      </dgm:t>
    </dgm:pt>
    <dgm:pt modelId="{18281CF6-2B2A-4A99-9F1F-1270037747CA}" type="pres">
      <dgm:prSet presAssocID="{788C127B-CA3D-431A-A248-A5FC9B00A82F}" presName="rootText" presStyleLbl="node2" presStyleIdx="0" presStyleCnt="3">
        <dgm:presLayoutVars>
          <dgm:chPref val="3"/>
        </dgm:presLayoutVars>
      </dgm:prSet>
      <dgm:spPr/>
      <dgm:t>
        <a:bodyPr/>
        <a:lstStyle/>
        <a:p>
          <a:endParaRPr lang="en-US"/>
        </a:p>
      </dgm:t>
    </dgm:pt>
    <dgm:pt modelId="{0E1D7093-C18D-4315-B516-92CC26ABFD59}" type="pres">
      <dgm:prSet presAssocID="{788C127B-CA3D-431A-A248-A5FC9B00A82F}" presName="rootConnector" presStyleLbl="node2" presStyleIdx="0" presStyleCnt="3"/>
      <dgm:spPr/>
      <dgm:t>
        <a:bodyPr/>
        <a:lstStyle/>
        <a:p>
          <a:endParaRPr lang="en-US"/>
        </a:p>
      </dgm:t>
    </dgm:pt>
    <dgm:pt modelId="{EE10DF92-22EA-403C-9428-4B73D41866C6}" type="pres">
      <dgm:prSet presAssocID="{788C127B-CA3D-431A-A248-A5FC9B00A82F}" presName="hierChild4" presStyleCnt="0"/>
      <dgm:spPr/>
      <dgm:t>
        <a:bodyPr/>
        <a:lstStyle/>
        <a:p>
          <a:endParaRPr lang="en-US"/>
        </a:p>
      </dgm:t>
    </dgm:pt>
    <dgm:pt modelId="{34A00932-E0A7-40CD-962E-0696ACDD0EAA}" type="pres">
      <dgm:prSet presAssocID="{40B73FCA-3C60-484B-BBA9-44BAF36EF09F}" presName="Name37" presStyleLbl="parChTrans1D3" presStyleIdx="0" presStyleCnt="5"/>
      <dgm:spPr/>
      <dgm:t>
        <a:bodyPr/>
        <a:lstStyle/>
        <a:p>
          <a:endParaRPr lang="en-US"/>
        </a:p>
      </dgm:t>
    </dgm:pt>
    <dgm:pt modelId="{73295B69-9826-4AC3-9AFA-0A48506FBB94}" type="pres">
      <dgm:prSet presAssocID="{7CFDE4B2-540F-4B84-BA6C-0109F4A080E5}" presName="hierRoot2" presStyleCnt="0">
        <dgm:presLayoutVars>
          <dgm:hierBranch val="init"/>
        </dgm:presLayoutVars>
      </dgm:prSet>
      <dgm:spPr/>
      <dgm:t>
        <a:bodyPr/>
        <a:lstStyle/>
        <a:p>
          <a:endParaRPr lang="en-US"/>
        </a:p>
      </dgm:t>
    </dgm:pt>
    <dgm:pt modelId="{527D523E-2803-4DCC-9EF2-74A30A9DBCBB}" type="pres">
      <dgm:prSet presAssocID="{7CFDE4B2-540F-4B84-BA6C-0109F4A080E5}" presName="rootComposite" presStyleCnt="0"/>
      <dgm:spPr/>
      <dgm:t>
        <a:bodyPr/>
        <a:lstStyle/>
        <a:p>
          <a:endParaRPr lang="en-US"/>
        </a:p>
      </dgm:t>
    </dgm:pt>
    <dgm:pt modelId="{0E6AFCED-6384-44AC-A237-9988007F65AC}" type="pres">
      <dgm:prSet presAssocID="{7CFDE4B2-540F-4B84-BA6C-0109F4A080E5}" presName="rootText" presStyleLbl="node3" presStyleIdx="0" presStyleCnt="5" custLinFactNeighborX="-3457" custLinFactNeighborY="17811">
        <dgm:presLayoutVars>
          <dgm:chPref val="3"/>
        </dgm:presLayoutVars>
      </dgm:prSet>
      <dgm:spPr/>
      <dgm:t>
        <a:bodyPr/>
        <a:lstStyle/>
        <a:p>
          <a:endParaRPr lang="en-US"/>
        </a:p>
      </dgm:t>
    </dgm:pt>
    <dgm:pt modelId="{39644E54-311F-47AB-BEB9-5F46F128AB3E}" type="pres">
      <dgm:prSet presAssocID="{7CFDE4B2-540F-4B84-BA6C-0109F4A080E5}" presName="rootConnector" presStyleLbl="node3" presStyleIdx="0" presStyleCnt="5"/>
      <dgm:spPr/>
      <dgm:t>
        <a:bodyPr/>
        <a:lstStyle/>
        <a:p>
          <a:endParaRPr lang="en-US"/>
        </a:p>
      </dgm:t>
    </dgm:pt>
    <dgm:pt modelId="{B373F833-D805-467A-96D0-D7628A1DFFF9}" type="pres">
      <dgm:prSet presAssocID="{7CFDE4B2-540F-4B84-BA6C-0109F4A080E5}" presName="hierChild4" presStyleCnt="0"/>
      <dgm:spPr/>
      <dgm:t>
        <a:bodyPr/>
        <a:lstStyle/>
        <a:p>
          <a:endParaRPr lang="en-US"/>
        </a:p>
      </dgm:t>
    </dgm:pt>
    <dgm:pt modelId="{4191054F-D8B9-4443-8B03-252F6F58C7ED}" type="pres">
      <dgm:prSet presAssocID="{E9016770-C7FE-4E90-9B92-39C66C590E45}" presName="Name37" presStyleLbl="parChTrans1D4" presStyleIdx="0" presStyleCnt="11"/>
      <dgm:spPr/>
      <dgm:t>
        <a:bodyPr/>
        <a:lstStyle/>
        <a:p>
          <a:endParaRPr lang="en-US"/>
        </a:p>
      </dgm:t>
    </dgm:pt>
    <dgm:pt modelId="{30EB61F5-0C8E-4464-BAB2-EB9CE6D2C4BF}" type="pres">
      <dgm:prSet presAssocID="{D04622D4-84B4-4889-A95A-44AC275D0FFB}" presName="hierRoot2" presStyleCnt="0">
        <dgm:presLayoutVars>
          <dgm:hierBranch val="init"/>
        </dgm:presLayoutVars>
      </dgm:prSet>
      <dgm:spPr/>
      <dgm:t>
        <a:bodyPr/>
        <a:lstStyle/>
        <a:p>
          <a:endParaRPr lang="en-US"/>
        </a:p>
      </dgm:t>
    </dgm:pt>
    <dgm:pt modelId="{E6EB3601-EE09-42FF-8AD6-D60AED1081AC}" type="pres">
      <dgm:prSet presAssocID="{D04622D4-84B4-4889-A95A-44AC275D0FFB}" presName="rootComposite" presStyleCnt="0"/>
      <dgm:spPr/>
      <dgm:t>
        <a:bodyPr/>
        <a:lstStyle/>
        <a:p>
          <a:endParaRPr lang="en-US"/>
        </a:p>
      </dgm:t>
    </dgm:pt>
    <dgm:pt modelId="{C60446CA-56EA-404A-B149-C7D3390550AD}" type="pres">
      <dgm:prSet presAssocID="{D04622D4-84B4-4889-A95A-44AC275D0FFB}" presName="rootText" presStyleLbl="node4" presStyleIdx="0" presStyleCnt="11" custScaleX="178877" custLinFactY="7185" custLinFactNeighborX="-1760" custLinFactNeighborY="100000">
        <dgm:presLayoutVars>
          <dgm:chPref val="3"/>
        </dgm:presLayoutVars>
      </dgm:prSet>
      <dgm:spPr/>
      <dgm:t>
        <a:bodyPr/>
        <a:lstStyle/>
        <a:p>
          <a:endParaRPr lang="en-US"/>
        </a:p>
      </dgm:t>
    </dgm:pt>
    <dgm:pt modelId="{04CC607D-DDB5-46D5-B967-4076C48AAE41}" type="pres">
      <dgm:prSet presAssocID="{D04622D4-84B4-4889-A95A-44AC275D0FFB}" presName="rootConnector" presStyleLbl="node4" presStyleIdx="0" presStyleCnt="11"/>
      <dgm:spPr/>
      <dgm:t>
        <a:bodyPr/>
        <a:lstStyle/>
        <a:p>
          <a:endParaRPr lang="en-US"/>
        </a:p>
      </dgm:t>
    </dgm:pt>
    <dgm:pt modelId="{47925B2A-24E2-4591-8E77-9DF435ADE3C6}" type="pres">
      <dgm:prSet presAssocID="{D04622D4-84B4-4889-A95A-44AC275D0FFB}" presName="hierChild4" presStyleCnt="0"/>
      <dgm:spPr/>
      <dgm:t>
        <a:bodyPr/>
        <a:lstStyle/>
        <a:p>
          <a:endParaRPr lang="en-US"/>
        </a:p>
      </dgm:t>
    </dgm:pt>
    <dgm:pt modelId="{DF85F9CC-FB3B-4438-A4C7-1EA7142BEE29}" type="pres">
      <dgm:prSet presAssocID="{D04622D4-84B4-4889-A95A-44AC275D0FFB}" presName="hierChild5" presStyleCnt="0"/>
      <dgm:spPr/>
      <dgm:t>
        <a:bodyPr/>
        <a:lstStyle/>
        <a:p>
          <a:endParaRPr lang="en-US"/>
        </a:p>
      </dgm:t>
    </dgm:pt>
    <dgm:pt modelId="{F0A857F0-8B00-49FD-A56C-DF61858A58C6}" type="pres">
      <dgm:prSet presAssocID="{19E6EEA8-78C5-499F-9B4A-B21B5A1B99BB}" presName="Name37" presStyleLbl="parChTrans1D4" presStyleIdx="1" presStyleCnt="11"/>
      <dgm:spPr/>
      <dgm:t>
        <a:bodyPr/>
        <a:lstStyle/>
        <a:p>
          <a:endParaRPr lang="en-US"/>
        </a:p>
      </dgm:t>
    </dgm:pt>
    <dgm:pt modelId="{FF63A332-6F75-459B-9137-DBEEFE5CD128}" type="pres">
      <dgm:prSet presAssocID="{49589378-3252-416B-87E6-CEC353022E12}" presName="hierRoot2" presStyleCnt="0">
        <dgm:presLayoutVars>
          <dgm:hierBranch val="init"/>
        </dgm:presLayoutVars>
      </dgm:prSet>
      <dgm:spPr/>
      <dgm:t>
        <a:bodyPr/>
        <a:lstStyle/>
        <a:p>
          <a:endParaRPr lang="en-US"/>
        </a:p>
      </dgm:t>
    </dgm:pt>
    <dgm:pt modelId="{8BE80804-4CC9-4C6F-AA43-949AC3F63EBA}" type="pres">
      <dgm:prSet presAssocID="{49589378-3252-416B-87E6-CEC353022E12}" presName="rootComposite" presStyleCnt="0"/>
      <dgm:spPr/>
      <dgm:t>
        <a:bodyPr/>
        <a:lstStyle/>
        <a:p>
          <a:endParaRPr lang="en-US"/>
        </a:p>
      </dgm:t>
    </dgm:pt>
    <dgm:pt modelId="{5F5B25B6-66CD-4A39-B846-2C374E3D9DBC}" type="pres">
      <dgm:prSet presAssocID="{49589378-3252-416B-87E6-CEC353022E12}" presName="rootText" presStyleLbl="node4" presStyleIdx="1" presStyleCnt="11" custScaleX="198598" custLinFactY="7570" custLinFactNeighborX="-1760" custLinFactNeighborY="100000">
        <dgm:presLayoutVars>
          <dgm:chPref val="3"/>
        </dgm:presLayoutVars>
      </dgm:prSet>
      <dgm:spPr/>
      <dgm:t>
        <a:bodyPr/>
        <a:lstStyle/>
        <a:p>
          <a:endParaRPr lang="en-US"/>
        </a:p>
      </dgm:t>
    </dgm:pt>
    <dgm:pt modelId="{65DF75A9-81A7-4D89-AEB3-69451DADE0F1}" type="pres">
      <dgm:prSet presAssocID="{49589378-3252-416B-87E6-CEC353022E12}" presName="rootConnector" presStyleLbl="node4" presStyleIdx="1" presStyleCnt="11"/>
      <dgm:spPr/>
      <dgm:t>
        <a:bodyPr/>
        <a:lstStyle/>
        <a:p>
          <a:endParaRPr lang="en-US"/>
        </a:p>
      </dgm:t>
    </dgm:pt>
    <dgm:pt modelId="{C26AF91B-DC09-4B0D-AB20-2E276BA8CA7A}" type="pres">
      <dgm:prSet presAssocID="{49589378-3252-416B-87E6-CEC353022E12}" presName="hierChild4" presStyleCnt="0"/>
      <dgm:spPr/>
      <dgm:t>
        <a:bodyPr/>
        <a:lstStyle/>
        <a:p>
          <a:endParaRPr lang="en-US"/>
        </a:p>
      </dgm:t>
    </dgm:pt>
    <dgm:pt modelId="{F45112D1-001C-4FC0-9599-E7C3A9D331CD}" type="pres">
      <dgm:prSet presAssocID="{49589378-3252-416B-87E6-CEC353022E12}" presName="hierChild5" presStyleCnt="0"/>
      <dgm:spPr/>
      <dgm:t>
        <a:bodyPr/>
        <a:lstStyle/>
        <a:p>
          <a:endParaRPr lang="en-US"/>
        </a:p>
      </dgm:t>
    </dgm:pt>
    <dgm:pt modelId="{47C6252D-C158-496F-9968-8EE9C07123CC}" type="pres">
      <dgm:prSet presAssocID="{2420C95E-4F3F-4F07-A540-B3EE538E1B47}" presName="Name37" presStyleLbl="parChTrans1D4" presStyleIdx="2" presStyleCnt="11"/>
      <dgm:spPr/>
      <dgm:t>
        <a:bodyPr/>
        <a:lstStyle/>
        <a:p>
          <a:endParaRPr lang="en-US"/>
        </a:p>
      </dgm:t>
    </dgm:pt>
    <dgm:pt modelId="{0CCF7D16-73F0-4A6D-8699-889145B5984E}" type="pres">
      <dgm:prSet presAssocID="{3F18AD35-9AAC-4B6A-9C93-2A6E2AAC32D0}" presName="hierRoot2" presStyleCnt="0">
        <dgm:presLayoutVars>
          <dgm:hierBranch val="init"/>
        </dgm:presLayoutVars>
      </dgm:prSet>
      <dgm:spPr/>
      <dgm:t>
        <a:bodyPr/>
        <a:lstStyle/>
        <a:p>
          <a:endParaRPr lang="en-US"/>
        </a:p>
      </dgm:t>
    </dgm:pt>
    <dgm:pt modelId="{0B683349-8B27-4F40-A5D9-5BC602479079}" type="pres">
      <dgm:prSet presAssocID="{3F18AD35-9AAC-4B6A-9C93-2A6E2AAC32D0}" presName="rootComposite" presStyleCnt="0"/>
      <dgm:spPr/>
      <dgm:t>
        <a:bodyPr/>
        <a:lstStyle/>
        <a:p>
          <a:endParaRPr lang="en-US"/>
        </a:p>
      </dgm:t>
    </dgm:pt>
    <dgm:pt modelId="{8B58591F-CE70-484D-8967-FB84551F63E2}" type="pres">
      <dgm:prSet presAssocID="{3F18AD35-9AAC-4B6A-9C93-2A6E2AAC32D0}" presName="rootText" presStyleLbl="node4" presStyleIdx="2" presStyleCnt="11" custScaleX="178868" custLinFactY="43550" custLinFactNeighborX="-1760" custLinFactNeighborY="100000">
        <dgm:presLayoutVars>
          <dgm:chPref val="3"/>
        </dgm:presLayoutVars>
      </dgm:prSet>
      <dgm:spPr/>
      <dgm:t>
        <a:bodyPr/>
        <a:lstStyle/>
        <a:p>
          <a:endParaRPr lang="en-US"/>
        </a:p>
      </dgm:t>
    </dgm:pt>
    <dgm:pt modelId="{50851023-6B37-4953-A6DA-B1CAD7B1F3D9}" type="pres">
      <dgm:prSet presAssocID="{3F18AD35-9AAC-4B6A-9C93-2A6E2AAC32D0}" presName="rootConnector" presStyleLbl="node4" presStyleIdx="2" presStyleCnt="11"/>
      <dgm:spPr/>
      <dgm:t>
        <a:bodyPr/>
        <a:lstStyle/>
        <a:p>
          <a:endParaRPr lang="en-US"/>
        </a:p>
      </dgm:t>
    </dgm:pt>
    <dgm:pt modelId="{3D904D2C-548B-4A19-BBAA-A4A6219B666F}" type="pres">
      <dgm:prSet presAssocID="{3F18AD35-9AAC-4B6A-9C93-2A6E2AAC32D0}" presName="hierChild4" presStyleCnt="0"/>
      <dgm:spPr/>
      <dgm:t>
        <a:bodyPr/>
        <a:lstStyle/>
        <a:p>
          <a:endParaRPr lang="en-US"/>
        </a:p>
      </dgm:t>
    </dgm:pt>
    <dgm:pt modelId="{0796E564-30C7-40D3-B443-47C45C919DCA}" type="pres">
      <dgm:prSet presAssocID="{3F18AD35-9AAC-4B6A-9C93-2A6E2AAC32D0}" presName="hierChild5" presStyleCnt="0"/>
      <dgm:spPr/>
      <dgm:t>
        <a:bodyPr/>
        <a:lstStyle/>
        <a:p>
          <a:endParaRPr lang="en-US"/>
        </a:p>
      </dgm:t>
    </dgm:pt>
    <dgm:pt modelId="{D49BF7E9-0A39-4439-9466-ED4FAA2AEA13}" type="pres">
      <dgm:prSet presAssocID="{7CFDE4B2-540F-4B84-BA6C-0109F4A080E5}" presName="hierChild5" presStyleCnt="0"/>
      <dgm:spPr/>
      <dgm:t>
        <a:bodyPr/>
        <a:lstStyle/>
        <a:p>
          <a:endParaRPr lang="en-US"/>
        </a:p>
      </dgm:t>
    </dgm:pt>
    <dgm:pt modelId="{40DE143F-84E1-46EB-B008-78180897DD34}" type="pres">
      <dgm:prSet presAssocID="{09641109-A91E-4E77-B032-A5439439D6F5}" presName="Name37" presStyleLbl="parChTrans1D3" presStyleIdx="1" presStyleCnt="5"/>
      <dgm:spPr/>
      <dgm:t>
        <a:bodyPr/>
        <a:lstStyle/>
        <a:p>
          <a:endParaRPr lang="en-US"/>
        </a:p>
      </dgm:t>
    </dgm:pt>
    <dgm:pt modelId="{FF4EFE4F-49A2-4C4F-8E2A-10A2C9E465F5}" type="pres">
      <dgm:prSet presAssocID="{7037BF81-768E-4542-B4B9-09A329CF562F}" presName="hierRoot2" presStyleCnt="0">
        <dgm:presLayoutVars>
          <dgm:hierBranch val="init"/>
        </dgm:presLayoutVars>
      </dgm:prSet>
      <dgm:spPr/>
      <dgm:t>
        <a:bodyPr/>
        <a:lstStyle/>
        <a:p>
          <a:endParaRPr lang="en-US"/>
        </a:p>
      </dgm:t>
    </dgm:pt>
    <dgm:pt modelId="{FF9C5E62-962C-43B0-BD74-559C1CEB80A5}" type="pres">
      <dgm:prSet presAssocID="{7037BF81-768E-4542-B4B9-09A329CF562F}" presName="rootComposite" presStyleCnt="0"/>
      <dgm:spPr/>
      <dgm:t>
        <a:bodyPr/>
        <a:lstStyle/>
        <a:p>
          <a:endParaRPr lang="en-US"/>
        </a:p>
      </dgm:t>
    </dgm:pt>
    <dgm:pt modelId="{8E6EF314-2D8A-4657-B514-6944268732E1}" type="pres">
      <dgm:prSet presAssocID="{7037BF81-768E-4542-B4B9-09A329CF562F}" presName="rootText" presStyleLbl="node3" presStyleIdx="1" presStyleCnt="5">
        <dgm:presLayoutVars>
          <dgm:chPref val="3"/>
        </dgm:presLayoutVars>
      </dgm:prSet>
      <dgm:spPr/>
      <dgm:t>
        <a:bodyPr/>
        <a:lstStyle/>
        <a:p>
          <a:endParaRPr lang="en-US"/>
        </a:p>
      </dgm:t>
    </dgm:pt>
    <dgm:pt modelId="{04B4774D-5F3E-4398-A939-B716F93CB03B}" type="pres">
      <dgm:prSet presAssocID="{7037BF81-768E-4542-B4B9-09A329CF562F}" presName="rootConnector" presStyleLbl="node3" presStyleIdx="1" presStyleCnt="5"/>
      <dgm:spPr/>
      <dgm:t>
        <a:bodyPr/>
        <a:lstStyle/>
        <a:p>
          <a:endParaRPr lang="en-US"/>
        </a:p>
      </dgm:t>
    </dgm:pt>
    <dgm:pt modelId="{ECA088DE-159F-41DC-B98E-7446000EC054}" type="pres">
      <dgm:prSet presAssocID="{7037BF81-768E-4542-B4B9-09A329CF562F}" presName="hierChild4" presStyleCnt="0"/>
      <dgm:spPr/>
      <dgm:t>
        <a:bodyPr/>
        <a:lstStyle/>
        <a:p>
          <a:endParaRPr lang="en-US"/>
        </a:p>
      </dgm:t>
    </dgm:pt>
    <dgm:pt modelId="{8F9AB5EB-E1A5-4308-904D-6DA986730183}" type="pres">
      <dgm:prSet presAssocID="{3814839C-E27A-453D-B63B-DFFF83B11495}" presName="Name37" presStyleLbl="parChTrans1D4" presStyleIdx="3" presStyleCnt="11"/>
      <dgm:spPr/>
      <dgm:t>
        <a:bodyPr/>
        <a:lstStyle/>
        <a:p>
          <a:endParaRPr lang="en-US"/>
        </a:p>
      </dgm:t>
    </dgm:pt>
    <dgm:pt modelId="{B077F304-0C80-4972-A55B-59ADB633D53E}" type="pres">
      <dgm:prSet presAssocID="{A1B1DEFB-C8A4-4FAC-83E6-90B65ED25D2E}" presName="hierRoot2" presStyleCnt="0">
        <dgm:presLayoutVars>
          <dgm:hierBranch val="init"/>
        </dgm:presLayoutVars>
      </dgm:prSet>
      <dgm:spPr/>
      <dgm:t>
        <a:bodyPr/>
        <a:lstStyle/>
        <a:p>
          <a:endParaRPr lang="en-US"/>
        </a:p>
      </dgm:t>
    </dgm:pt>
    <dgm:pt modelId="{8EC3F63F-B479-455B-ADF9-C3DB8BD3F6FB}" type="pres">
      <dgm:prSet presAssocID="{A1B1DEFB-C8A4-4FAC-83E6-90B65ED25D2E}" presName="rootComposite" presStyleCnt="0"/>
      <dgm:spPr/>
      <dgm:t>
        <a:bodyPr/>
        <a:lstStyle/>
        <a:p>
          <a:endParaRPr lang="en-US"/>
        </a:p>
      </dgm:t>
    </dgm:pt>
    <dgm:pt modelId="{60A42116-CBDB-4A39-8F5B-4180F2ED749D}" type="pres">
      <dgm:prSet presAssocID="{A1B1DEFB-C8A4-4FAC-83E6-90B65ED25D2E}" presName="rootText" presStyleLbl="node4" presStyleIdx="3" presStyleCnt="11" custScaleX="106447" custScaleY="175451">
        <dgm:presLayoutVars>
          <dgm:chPref val="3"/>
        </dgm:presLayoutVars>
      </dgm:prSet>
      <dgm:spPr/>
      <dgm:t>
        <a:bodyPr/>
        <a:lstStyle/>
        <a:p>
          <a:endParaRPr lang="en-US"/>
        </a:p>
      </dgm:t>
    </dgm:pt>
    <dgm:pt modelId="{F90F5D3F-0FA8-4412-985F-B14310E155ED}" type="pres">
      <dgm:prSet presAssocID="{A1B1DEFB-C8A4-4FAC-83E6-90B65ED25D2E}" presName="rootConnector" presStyleLbl="node4" presStyleIdx="3" presStyleCnt="11"/>
      <dgm:spPr/>
      <dgm:t>
        <a:bodyPr/>
        <a:lstStyle/>
        <a:p>
          <a:endParaRPr lang="en-US"/>
        </a:p>
      </dgm:t>
    </dgm:pt>
    <dgm:pt modelId="{F5E41D06-09C4-4E43-A8A6-65171289070B}" type="pres">
      <dgm:prSet presAssocID="{A1B1DEFB-C8A4-4FAC-83E6-90B65ED25D2E}" presName="hierChild4" presStyleCnt="0"/>
      <dgm:spPr/>
      <dgm:t>
        <a:bodyPr/>
        <a:lstStyle/>
        <a:p>
          <a:endParaRPr lang="en-US"/>
        </a:p>
      </dgm:t>
    </dgm:pt>
    <dgm:pt modelId="{F6B121AC-33B1-4CC7-B7A0-9828DB8A1799}" type="pres">
      <dgm:prSet presAssocID="{A1B1DEFB-C8A4-4FAC-83E6-90B65ED25D2E}" presName="hierChild5" presStyleCnt="0"/>
      <dgm:spPr/>
      <dgm:t>
        <a:bodyPr/>
        <a:lstStyle/>
        <a:p>
          <a:endParaRPr lang="en-US"/>
        </a:p>
      </dgm:t>
    </dgm:pt>
    <dgm:pt modelId="{13E841BB-5DB9-4F62-94B4-512D843829C6}" type="pres">
      <dgm:prSet presAssocID="{8AFF5065-8875-476F-AF1E-88CD1D056698}" presName="Name37" presStyleLbl="parChTrans1D4" presStyleIdx="4" presStyleCnt="11"/>
      <dgm:spPr/>
      <dgm:t>
        <a:bodyPr/>
        <a:lstStyle/>
        <a:p>
          <a:endParaRPr lang="en-US"/>
        </a:p>
      </dgm:t>
    </dgm:pt>
    <dgm:pt modelId="{FFE7EAAB-3398-4A6B-941F-9C63E8C46D6A}" type="pres">
      <dgm:prSet presAssocID="{968C6407-4372-417D-8F2E-5E7198BC152D}" presName="hierRoot2" presStyleCnt="0">
        <dgm:presLayoutVars>
          <dgm:hierBranch val="init"/>
        </dgm:presLayoutVars>
      </dgm:prSet>
      <dgm:spPr/>
      <dgm:t>
        <a:bodyPr/>
        <a:lstStyle/>
        <a:p>
          <a:endParaRPr lang="en-US"/>
        </a:p>
      </dgm:t>
    </dgm:pt>
    <dgm:pt modelId="{33B76C20-AF8A-4EEE-91E9-298294CCFD46}" type="pres">
      <dgm:prSet presAssocID="{968C6407-4372-417D-8F2E-5E7198BC152D}" presName="rootComposite" presStyleCnt="0"/>
      <dgm:spPr/>
      <dgm:t>
        <a:bodyPr/>
        <a:lstStyle/>
        <a:p>
          <a:endParaRPr lang="en-US"/>
        </a:p>
      </dgm:t>
    </dgm:pt>
    <dgm:pt modelId="{8EBF766E-56DC-4A18-8CBC-5EAC3530010E}" type="pres">
      <dgm:prSet presAssocID="{968C6407-4372-417D-8F2E-5E7198BC152D}" presName="rootText" presStyleLbl="node4" presStyleIdx="4" presStyleCnt="11">
        <dgm:presLayoutVars>
          <dgm:chPref val="3"/>
        </dgm:presLayoutVars>
      </dgm:prSet>
      <dgm:spPr/>
      <dgm:t>
        <a:bodyPr/>
        <a:lstStyle/>
        <a:p>
          <a:endParaRPr lang="en-US"/>
        </a:p>
      </dgm:t>
    </dgm:pt>
    <dgm:pt modelId="{E3F3997A-315B-4702-BBC9-54C0936C30A3}" type="pres">
      <dgm:prSet presAssocID="{968C6407-4372-417D-8F2E-5E7198BC152D}" presName="rootConnector" presStyleLbl="node4" presStyleIdx="4" presStyleCnt="11"/>
      <dgm:spPr/>
      <dgm:t>
        <a:bodyPr/>
        <a:lstStyle/>
        <a:p>
          <a:endParaRPr lang="en-US"/>
        </a:p>
      </dgm:t>
    </dgm:pt>
    <dgm:pt modelId="{2EF2B8EF-065D-457A-A5D9-39DF7CE74E3D}" type="pres">
      <dgm:prSet presAssocID="{968C6407-4372-417D-8F2E-5E7198BC152D}" presName="hierChild4" presStyleCnt="0"/>
      <dgm:spPr/>
      <dgm:t>
        <a:bodyPr/>
        <a:lstStyle/>
        <a:p>
          <a:endParaRPr lang="en-US"/>
        </a:p>
      </dgm:t>
    </dgm:pt>
    <dgm:pt modelId="{AA4016CF-C311-443F-9C29-5384124BD89C}" type="pres">
      <dgm:prSet presAssocID="{968C6407-4372-417D-8F2E-5E7198BC152D}" presName="hierChild5" presStyleCnt="0"/>
      <dgm:spPr/>
      <dgm:t>
        <a:bodyPr/>
        <a:lstStyle/>
        <a:p>
          <a:endParaRPr lang="en-US"/>
        </a:p>
      </dgm:t>
    </dgm:pt>
    <dgm:pt modelId="{ED9B945B-1467-422A-9B87-404D3E37C912}" type="pres">
      <dgm:prSet presAssocID="{3B73A951-3E4C-46EA-8D46-4916F4824C94}" presName="Name37" presStyleLbl="parChTrans1D4" presStyleIdx="5" presStyleCnt="11"/>
      <dgm:spPr/>
      <dgm:t>
        <a:bodyPr/>
        <a:lstStyle/>
        <a:p>
          <a:endParaRPr lang="en-US"/>
        </a:p>
      </dgm:t>
    </dgm:pt>
    <dgm:pt modelId="{5C8A93F5-BEBA-487E-BAA1-F472CEC1D5C4}" type="pres">
      <dgm:prSet presAssocID="{36EFEA44-9541-41EF-BCF7-1E6853FC329B}" presName="hierRoot2" presStyleCnt="0">
        <dgm:presLayoutVars>
          <dgm:hierBranch val="init"/>
        </dgm:presLayoutVars>
      </dgm:prSet>
      <dgm:spPr/>
      <dgm:t>
        <a:bodyPr/>
        <a:lstStyle/>
        <a:p>
          <a:endParaRPr lang="en-US"/>
        </a:p>
      </dgm:t>
    </dgm:pt>
    <dgm:pt modelId="{8CD7268A-FB36-4267-8569-E3979DBA77CA}" type="pres">
      <dgm:prSet presAssocID="{36EFEA44-9541-41EF-BCF7-1E6853FC329B}" presName="rootComposite" presStyleCnt="0"/>
      <dgm:spPr/>
      <dgm:t>
        <a:bodyPr/>
        <a:lstStyle/>
        <a:p>
          <a:endParaRPr lang="en-US"/>
        </a:p>
      </dgm:t>
    </dgm:pt>
    <dgm:pt modelId="{015B8213-F40D-40DE-B01A-A94EFCC57645}" type="pres">
      <dgm:prSet presAssocID="{36EFEA44-9541-41EF-BCF7-1E6853FC329B}" presName="rootText" presStyleLbl="node4" presStyleIdx="5" presStyleCnt="11">
        <dgm:presLayoutVars>
          <dgm:chPref val="3"/>
        </dgm:presLayoutVars>
      </dgm:prSet>
      <dgm:spPr/>
      <dgm:t>
        <a:bodyPr/>
        <a:lstStyle/>
        <a:p>
          <a:endParaRPr lang="en-US"/>
        </a:p>
      </dgm:t>
    </dgm:pt>
    <dgm:pt modelId="{FDD0D4BB-92FD-4371-9E50-9F7BF1F62D59}" type="pres">
      <dgm:prSet presAssocID="{36EFEA44-9541-41EF-BCF7-1E6853FC329B}" presName="rootConnector" presStyleLbl="node4" presStyleIdx="5" presStyleCnt="11"/>
      <dgm:spPr/>
      <dgm:t>
        <a:bodyPr/>
        <a:lstStyle/>
        <a:p>
          <a:endParaRPr lang="en-US"/>
        </a:p>
      </dgm:t>
    </dgm:pt>
    <dgm:pt modelId="{24693F2E-748E-418E-A9EF-DD5AFA2C5EA0}" type="pres">
      <dgm:prSet presAssocID="{36EFEA44-9541-41EF-BCF7-1E6853FC329B}" presName="hierChild4" presStyleCnt="0"/>
      <dgm:spPr/>
      <dgm:t>
        <a:bodyPr/>
        <a:lstStyle/>
        <a:p>
          <a:endParaRPr lang="en-US"/>
        </a:p>
      </dgm:t>
    </dgm:pt>
    <dgm:pt modelId="{1C284CA6-76B3-455A-BEA1-C299ACE168AC}" type="pres">
      <dgm:prSet presAssocID="{36EFEA44-9541-41EF-BCF7-1E6853FC329B}" presName="hierChild5" presStyleCnt="0"/>
      <dgm:spPr/>
      <dgm:t>
        <a:bodyPr/>
        <a:lstStyle/>
        <a:p>
          <a:endParaRPr lang="en-US"/>
        </a:p>
      </dgm:t>
    </dgm:pt>
    <dgm:pt modelId="{E1BBFA51-052E-4202-A3A8-DC930F0A2188}" type="pres">
      <dgm:prSet presAssocID="{D1C8EFB1-51BA-4DCC-B443-42C55899C18B}" presName="Name37" presStyleLbl="parChTrans1D4" presStyleIdx="6" presStyleCnt="11"/>
      <dgm:spPr/>
      <dgm:t>
        <a:bodyPr/>
        <a:lstStyle/>
        <a:p>
          <a:endParaRPr lang="en-US"/>
        </a:p>
      </dgm:t>
    </dgm:pt>
    <dgm:pt modelId="{FA2F4479-E391-4896-99BE-00DAA1332C9F}" type="pres">
      <dgm:prSet presAssocID="{81684CF4-6325-491E-8A5B-6DF387C5B02E}" presName="hierRoot2" presStyleCnt="0">
        <dgm:presLayoutVars>
          <dgm:hierBranch val="init"/>
        </dgm:presLayoutVars>
      </dgm:prSet>
      <dgm:spPr/>
      <dgm:t>
        <a:bodyPr/>
        <a:lstStyle/>
        <a:p>
          <a:endParaRPr lang="en-US"/>
        </a:p>
      </dgm:t>
    </dgm:pt>
    <dgm:pt modelId="{E970DD61-B308-49D4-A948-BF0302FC6745}" type="pres">
      <dgm:prSet presAssocID="{81684CF4-6325-491E-8A5B-6DF387C5B02E}" presName="rootComposite" presStyleCnt="0"/>
      <dgm:spPr/>
      <dgm:t>
        <a:bodyPr/>
        <a:lstStyle/>
        <a:p>
          <a:endParaRPr lang="en-US"/>
        </a:p>
      </dgm:t>
    </dgm:pt>
    <dgm:pt modelId="{B1DA3728-1081-4152-BEBF-26946F29ABD4}" type="pres">
      <dgm:prSet presAssocID="{81684CF4-6325-491E-8A5B-6DF387C5B02E}" presName="rootText" presStyleLbl="node4" presStyleIdx="6" presStyleCnt="11">
        <dgm:presLayoutVars>
          <dgm:chPref val="3"/>
        </dgm:presLayoutVars>
      </dgm:prSet>
      <dgm:spPr/>
      <dgm:t>
        <a:bodyPr/>
        <a:lstStyle/>
        <a:p>
          <a:endParaRPr lang="en-US"/>
        </a:p>
      </dgm:t>
    </dgm:pt>
    <dgm:pt modelId="{F849BEFB-BC53-4073-AFAA-2E74D7BCD33C}" type="pres">
      <dgm:prSet presAssocID="{81684CF4-6325-491E-8A5B-6DF387C5B02E}" presName="rootConnector" presStyleLbl="node4" presStyleIdx="6" presStyleCnt="11"/>
      <dgm:spPr/>
      <dgm:t>
        <a:bodyPr/>
        <a:lstStyle/>
        <a:p>
          <a:endParaRPr lang="en-US"/>
        </a:p>
      </dgm:t>
    </dgm:pt>
    <dgm:pt modelId="{5ECEEADD-51A8-4175-A1E2-31771FFA1062}" type="pres">
      <dgm:prSet presAssocID="{81684CF4-6325-491E-8A5B-6DF387C5B02E}" presName="hierChild4" presStyleCnt="0"/>
      <dgm:spPr/>
      <dgm:t>
        <a:bodyPr/>
        <a:lstStyle/>
        <a:p>
          <a:endParaRPr lang="en-US"/>
        </a:p>
      </dgm:t>
    </dgm:pt>
    <dgm:pt modelId="{2924F369-60D5-45BA-AFC7-2CE798B69D06}" type="pres">
      <dgm:prSet presAssocID="{81684CF4-6325-491E-8A5B-6DF387C5B02E}" presName="hierChild5" presStyleCnt="0"/>
      <dgm:spPr/>
      <dgm:t>
        <a:bodyPr/>
        <a:lstStyle/>
        <a:p>
          <a:endParaRPr lang="en-US"/>
        </a:p>
      </dgm:t>
    </dgm:pt>
    <dgm:pt modelId="{7DD3EF47-08C7-493D-A5D5-084A22D53911}" type="pres">
      <dgm:prSet presAssocID="{BEF59AF0-7215-46AF-8CE4-5340B6270906}" presName="Name37" presStyleLbl="parChTrans1D4" presStyleIdx="7" presStyleCnt="11"/>
      <dgm:spPr/>
      <dgm:t>
        <a:bodyPr/>
        <a:lstStyle/>
        <a:p>
          <a:endParaRPr lang="en-US"/>
        </a:p>
      </dgm:t>
    </dgm:pt>
    <dgm:pt modelId="{50673518-6FE7-476E-8778-B1684490D765}" type="pres">
      <dgm:prSet presAssocID="{847FDFC2-8913-41CE-87E0-D6ABBE382637}" presName="hierRoot2" presStyleCnt="0">
        <dgm:presLayoutVars>
          <dgm:hierBranch val="init"/>
        </dgm:presLayoutVars>
      </dgm:prSet>
      <dgm:spPr/>
      <dgm:t>
        <a:bodyPr/>
        <a:lstStyle/>
        <a:p>
          <a:endParaRPr lang="en-US"/>
        </a:p>
      </dgm:t>
    </dgm:pt>
    <dgm:pt modelId="{5BAF4097-12F3-4B9E-82DC-FB230155BD05}" type="pres">
      <dgm:prSet presAssocID="{847FDFC2-8913-41CE-87E0-D6ABBE382637}" presName="rootComposite" presStyleCnt="0"/>
      <dgm:spPr/>
      <dgm:t>
        <a:bodyPr/>
        <a:lstStyle/>
        <a:p>
          <a:endParaRPr lang="en-US"/>
        </a:p>
      </dgm:t>
    </dgm:pt>
    <dgm:pt modelId="{FDA0184E-65A1-4037-AB29-E62C09DA9A66}" type="pres">
      <dgm:prSet presAssocID="{847FDFC2-8913-41CE-87E0-D6ABBE382637}" presName="rootText" presStyleLbl="node4" presStyleIdx="7" presStyleCnt="11" custScaleX="138115">
        <dgm:presLayoutVars>
          <dgm:chPref val="3"/>
        </dgm:presLayoutVars>
      </dgm:prSet>
      <dgm:spPr/>
      <dgm:t>
        <a:bodyPr/>
        <a:lstStyle/>
        <a:p>
          <a:endParaRPr lang="en-US"/>
        </a:p>
      </dgm:t>
    </dgm:pt>
    <dgm:pt modelId="{90D92546-07C8-4193-AACA-7C83D55F6175}" type="pres">
      <dgm:prSet presAssocID="{847FDFC2-8913-41CE-87E0-D6ABBE382637}" presName="rootConnector" presStyleLbl="node4" presStyleIdx="7" presStyleCnt="11"/>
      <dgm:spPr/>
      <dgm:t>
        <a:bodyPr/>
        <a:lstStyle/>
        <a:p>
          <a:endParaRPr lang="en-US"/>
        </a:p>
      </dgm:t>
    </dgm:pt>
    <dgm:pt modelId="{3BD7ECF2-15A5-4234-A1F3-F730DD2EE33B}" type="pres">
      <dgm:prSet presAssocID="{847FDFC2-8913-41CE-87E0-D6ABBE382637}" presName="hierChild4" presStyleCnt="0"/>
      <dgm:spPr/>
      <dgm:t>
        <a:bodyPr/>
        <a:lstStyle/>
        <a:p>
          <a:endParaRPr lang="en-US"/>
        </a:p>
      </dgm:t>
    </dgm:pt>
    <dgm:pt modelId="{40CB1CB6-7DD2-4EE1-85B0-172E5EF4E948}" type="pres">
      <dgm:prSet presAssocID="{847FDFC2-8913-41CE-87E0-D6ABBE382637}" presName="hierChild5" presStyleCnt="0"/>
      <dgm:spPr/>
      <dgm:t>
        <a:bodyPr/>
        <a:lstStyle/>
        <a:p>
          <a:endParaRPr lang="en-US"/>
        </a:p>
      </dgm:t>
    </dgm:pt>
    <dgm:pt modelId="{32647E13-2AC1-4CEE-B4D1-970AFEF3968D}" type="pres">
      <dgm:prSet presAssocID="{7037BF81-768E-4542-B4B9-09A329CF562F}" presName="hierChild5" presStyleCnt="0"/>
      <dgm:spPr/>
      <dgm:t>
        <a:bodyPr/>
        <a:lstStyle/>
        <a:p>
          <a:endParaRPr lang="en-US"/>
        </a:p>
      </dgm:t>
    </dgm:pt>
    <dgm:pt modelId="{C146DFEB-1D09-41CC-86AA-EA63F0010173}" type="pres">
      <dgm:prSet presAssocID="{788C127B-CA3D-431A-A248-A5FC9B00A82F}" presName="hierChild5" presStyleCnt="0"/>
      <dgm:spPr/>
      <dgm:t>
        <a:bodyPr/>
        <a:lstStyle/>
        <a:p>
          <a:endParaRPr lang="en-US"/>
        </a:p>
      </dgm:t>
    </dgm:pt>
    <dgm:pt modelId="{E5C10646-C7A4-4CF9-9F49-67458DAF6F05}" type="pres">
      <dgm:prSet presAssocID="{84C6FD97-E583-4EFD-83C7-7CE584471EEE}" presName="Name37" presStyleLbl="parChTrans1D2" presStyleIdx="1" presStyleCnt="3"/>
      <dgm:spPr/>
      <dgm:t>
        <a:bodyPr/>
        <a:lstStyle/>
        <a:p>
          <a:endParaRPr lang="en-US"/>
        </a:p>
      </dgm:t>
    </dgm:pt>
    <dgm:pt modelId="{E3D51B13-07BA-46E4-AA40-6FE1A93CE2FF}" type="pres">
      <dgm:prSet presAssocID="{048A851D-FA3A-4752-B306-3FBF04F578F2}" presName="hierRoot2" presStyleCnt="0">
        <dgm:presLayoutVars>
          <dgm:hierBranch val="init"/>
        </dgm:presLayoutVars>
      </dgm:prSet>
      <dgm:spPr/>
      <dgm:t>
        <a:bodyPr/>
        <a:lstStyle/>
        <a:p>
          <a:endParaRPr lang="en-US"/>
        </a:p>
      </dgm:t>
    </dgm:pt>
    <dgm:pt modelId="{28D622DC-5980-4611-AE1F-A59DC9DEBF30}" type="pres">
      <dgm:prSet presAssocID="{048A851D-FA3A-4752-B306-3FBF04F578F2}" presName="rootComposite" presStyleCnt="0"/>
      <dgm:spPr/>
      <dgm:t>
        <a:bodyPr/>
        <a:lstStyle/>
        <a:p>
          <a:endParaRPr lang="en-US"/>
        </a:p>
      </dgm:t>
    </dgm:pt>
    <dgm:pt modelId="{F0BA8923-418D-487B-85DA-FA0FAAE3AA09}" type="pres">
      <dgm:prSet presAssocID="{048A851D-FA3A-4752-B306-3FBF04F578F2}" presName="rootText" presStyleLbl="node2" presStyleIdx="1" presStyleCnt="3" custScaleX="235263" custLinFactNeighborX="52924" custLinFactNeighborY="53022">
        <dgm:presLayoutVars>
          <dgm:chPref val="3"/>
        </dgm:presLayoutVars>
      </dgm:prSet>
      <dgm:spPr/>
      <dgm:t>
        <a:bodyPr/>
        <a:lstStyle/>
        <a:p>
          <a:endParaRPr lang="en-US"/>
        </a:p>
      </dgm:t>
    </dgm:pt>
    <dgm:pt modelId="{E25A8DFB-C975-401C-AF5C-D57DE5DC9B5E}" type="pres">
      <dgm:prSet presAssocID="{048A851D-FA3A-4752-B306-3FBF04F578F2}" presName="rootConnector" presStyleLbl="node2" presStyleIdx="1" presStyleCnt="3"/>
      <dgm:spPr/>
      <dgm:t>
        <a:bodyPr/>
        <a:lstStyle/>
        <a:p>
          <a:endParaRPr lang="en-US"/>
        </a:p>
      </dgm:t>
    </dgm:pt>
    <dgm:pt modelId="{CE9A9921-B5A3-4385-8E59-173C3D98DFCC}" type="pres">
      <dgm:prSet presAssocID="{048A851D-FA3A-4752-B306-3FBF04F578F2}" presName="hierChild4" presStyleCnt="0"/>
      <dgm:spPr/>
      <dgm:t>
        <a:bodyPr/>
        <a:lstStyle/>
        <a:p>
          <a:endParaRPr lang="en-US"/>
        </a:p>
      </dgm:t>
    </dgm:pt>
    <dgm:pt modelId="{B936460F-B787-4FA4-ABA8-6CCF65A4B494}" type="pres">
      <dgm:prSet presAssocID="{971B6E09-864A-4A56-A432-DAEA57089670}" presName="Name37" presStyleLbl="parChTrans1D3" presStyleIdx="2" presStyleCnt="5"/>
      <dgm:spPr/>
      <dgm:t>
        <a:bodyPr/>
        <a:lstStyle/>
        <a:p>
          <a:endParaRPr lang="en-US"/>
        </a:p>
      </dgm:t>
    </dgm:pt>
    <dgm:pt modelId="{BFE577F4-B2FB-4C52-B23D-CBF87873478C}" type="pres">
      <dgm:prSet presAssocID="{AA41C731-2660-403E-8020-053A6D16C4A9}" presName="hierRoot2" presStyleCnt="0">
        <dgm:presLayoutVars>
          <dgm:hierBranch val="init"/>
        </dgm:presLayoutVars>
      </dgm:prSet>
      <dgm:spPr/>
      <dgm:t>
        <a:bodyPr/>
        <a:lstStyle/>
        <a:p>
          <a:endParaRPr lang="en-US"/>
        </a:p>
      </dgm:t>
    </dgm:pt>
    <dgm:pt modelId="{F6F56E04-0DED-4923-8DED-1F5E02F6AB58}" type="pres">
      <dgm:prSet presAssocID="{AA41C731-2660-403E-8020-053A6D16C4A9}" presName="rootComposite" presStyleCnt="0"/>
      <dgm:spPr/>
      <dgm:t>
        <a:bodyPr/>
        <a:lstStyle/>
        <a:p>
          <a:endParaRPr lang="en-US"/>
        </a:p>
      </dgm:t>
    </dgm:pt>
    <dgm:pt modelId="{D12CAF74-402D-418B-A02A-7A63234189CC}" type="pres">
      <dgm:prSet presAssocID="{AA41C731-2660-403E-8020-053A6D16C4A9}" presName="rootText" presStyleLbl="node3" presStyleIdx="2" presStyleCnt="5" custScaleX="149234" custLinFactX="37717" custLinFactY="300000" custLinFactNeighborX="100000" custLinFactNeighborY="303871">
        <dgm:presLayoutVars>
          <dgm:chPref val="3"/>
        </dgm:presLayoutVars>
      </dgm:prSet>
      <dgm:spPr/>
      <dgm:t>
        <a:bodyPr/>
        <a:lstStyle/>
        <a:p>
          <a:endParaRPr lang="en-US"/>
        </a:p>
      </dgm:t>
    </dgm:pt>
    <dgm:pt modelId="{A2E23105-5418-4A14-8966-AEC8871252B0}" type="pres">
      <dgm:prSet presAssocID="{AA41C731-2660-403E-8020-053A6D16C4A9}" presName="rootConnector" presStyleLbl="node3" presStyleIdx="2" presStyleCnt="5"/>
      <dgm:spPr/>
      <dgm:t>
        <a:bodyPr/>
        <a:lstStyle/>
        <a:p>
          <a:endParaRPr lang="en-US"/>
        </a:p>
      </dgm:t>
    </dgm:pt>
    <dgm:pt modelId="{320F55B0-B690-4B72-AF9A-4E85B2355E13}" type="pres">
      <dgm:prSet presAssocID="{AA41C731-2660-403E-8020-053A6D16C4A9}" presName="hierChild4" presStyleCnt="0"/>
      <dgm:spPr/>
      <dgm:t>
        <a:bodyPr/>
        <a:lstStyle/>
        <a:p>
          <a:endParaRPr lang="en-US"/>
        </a:p>
      </dgm:t>
    </dgm:pt>
    <dgm:pt modelId="{6ACDA0A1-E99E-4C2B-A5E6-9A4FB74C11DE}" type="pres">
      <dgm:prSet presAssocID="{AA41C731-2660-403E-8020-053A6D16C4A9}" presName="hierChild5" presStyleCnt="0"/>
      <dgm:spPr/>
      <dgm:t>
        <a:bodyPr/>
        <a:lstStyle/>
        <a:p>
          <a:endParaRPr lang="en-US"/>
        </a:p>
      </dgm:t>
    </dgm:pt>
    <dgm:pt modelId="{8DDE65DF-1D2B-45A0-9422-6ACB6F85514E}" type="pres">
      <dgm:prSet presAssocID="{048A851D-FA3A-4752-B306-3FBF04F578F2}" presName="hierChild5" presStyleCnt="0"/>
      <dgm:spPr/>
      <dgm:t>
        <a:bodyPr/>
        <a:lstStyle/>
        <a:p>
          <a:endParaRPr lang="en-US"/>
        </a:p>
      </dgm:t>
    </dgm:pt>
    <dgm:pt modelId="{4AE6D94D-F50C-4681-B050-101873A972D0}" type="pres">
      <dgm:prSet presAssocID="{DAE4A2FD-B367-40FD-95FB-1461E94B018F}" presName="Name37" presStyleLbl="parChTrans1D2" presStyleIdx="2" presStyleCnt="3"/>
      <dgm:spPr/>
      <dgm:t>
        <a:bodyPr/>
        <a:lstStyle/>
        <a:p>
          <a:endParaRPr lang="en-US"/>
        </a:p>
      </dgm:t>
    </dgm:pt>
    <dgm:pt modelId="{A3666E52-7A81-4A39-A09E-C6A94BD5B707}" type="pres">
      <dgm:prSet presAssocID="{9F2B0947-D2A8-46CB-BCCC-33D2571D516A}" presName="hierRoot2" presStyleCnt="0">
        <dgm:presLayoutVars>
          <dgm:hierBranch val="init"/>
        </dgm:presLayoutVars>
      </dgm:prSet>
      <dgm:spPr/>
      <dgm:t>
        <a:bodyPr/>
        <a:lstStyle/>
        <a:p>
          <a:endParaRPr lang="en-US"/>
        </a:p>
      </dgm:t>
    </dgm:pt>
    <dgm:pt modelId="{FE86A63F-3CEA-4243-B896-179CC9720591}" type="pres">
      <dgm:prSet presAssocID="{9F2B0947-D2A8-46CB-BCCC-33D2571D516A}" presName="rootComposite" presStyleCnt="0"/>
      <dgm:spPr/>
      <dgm:t>
        <a:bodyPr/>
        <a:lstStyle/>
        <a:p>
          <a:endParaRPr lang="en-US"/>
        </a:p>
      </dgm:t>
    </dgm:pt>
    <dgm:pt modelId="{78987361-5E2D-450C-B02A-3B97912C3CC0}" type="pres">
      <dgm:prSet presAssocID="{9F2B0947-D2A8-46CB-BCCC-33D2571D516A}" presName="rootText" presStyleLbl="node2" presStyleIdx="2" presStyleCnt="3" custScaleX="256566" custLinFactNeighborX="79074" custLinFactNeighborY="7007">
        <dgm:presLayoutVars>
          <dgm:chPref val="3"/>
        </dgm:presLayoutVars>
      </dgm:prSet>
      <dgm:spPr/>
      <dgm:t>
        <a:bodyPr/>
        <a:lstStyle/>
        <a:p>
          <a:endParaRPr lang="en-US"/>
        </a:p>
      </dgm:t>
    </dgm:pt>
    <dgm:pt modelId="{F3E4AB16-78F0-411E-9FE4-15EB892B3C74}" type="pres">
      <dgm:prSet presAssocID="{9F2B0947-D2A8-46CB-BCCC-33D2571D516A}" presName="rootConnector" presStyleLbl="node2" presStyleIdx="2" presStyleCnt="3"/>
      <dgm:spPr/>
      <dgm:t>
        <a:bodyPr/>
        <a:lstStyle/>
        <a:p>
          <a:endParaRPr lang="en-US"/>
        </a:p>
      </dgm:t>
    </dgm:pt>
    <dgm:pt modelId="{C774DB7D-E2F0-4FA9-BECB-E40B34D1AFE2}" type="pres">
      <dgm:prSet presAssocID="{9F2B0947-D2A8-46CB-BCCC-33D2571D516A}" presName="hierChild4" presStyleCnt="0"/>
      <dgm:spPr/>
      <dgm:t>
        <a:bodyPr/>
        <a:lstStyle/>
        <a:p>
          <a:endParaRPr lang="en-US"/>
        </a:p>
      </dgm:t>
    </dgm:pt>
    <dgm:pt modelId="{3CF6BEC9-E1E1-4949-9FEE-C84075CE4D07}" type="pres">
      <dgm:prSet presAssocID="{06D0006F-E3FC-419B-8C98-D9A0760EC4D8}" presName="Name37" presStyleLbl="parChTrans1D3" presStyleIdx="3" presStyleCnt="5"/>
      <dgm:spPr/>
      <dgm:t>
        <a:bodyPr/>
        <a:lstStyle/>
        <a:p>
          <a:endParaRPr lang="en-US"/>
        </a:p>
      </dgm:t>
    </dgm:pt>
    <dgm:pt modelId="{C477E153-D70E-4311-ACBC-2CC310E164AB}" type="pres">
      <dgm:prSet presAssocID="{D87C8C14-87F8-4037-96AA-22D32CE5F803}" presName="hierRoot2" presStyleCnt="0">
        <dgm:presLayoutVars>
          <dgm:hierBranch val="init"/>
        </dgm:presLayoutVars>
      </dgm:prSet>
      <dgm:spPr/>
      <dgm:t>
        <a:bodyPr/>
        <a:lstStyle/>
        <a:p>
          <a:endParaRPr lang="en-US"/>
        </a:p>
      </dgm:t>
    </dgm:pt>
    <dgm:pt modelId="{F90A76B7-FC7A-4808-AED9-22FCEEDBC113}" type="pres">
      <dgm:prSet presAssocID="{D87C8C14-87F8-4037-96AA-22D32CE5F803}" presName="rootComposite" presStyleCnt="0"/>
      <dgm:spPr/>
      <dgm:t>
        <a:bodyPr/>
        <a:lstStyle/>
        <a:p>
          <a:endParaRPr lang="en-US"/>
        </a:p>
      </dgm:t>
    </dgm:pt>
    <dgm:pt modelId="{84E7E1EE-E12D-4821-AF6D-56AD5FDFD40F}" type="pres">
      <dgm:prSet presAssocID="{D87C8C14-87F8-4037-96AA-22D32CE5F803}" presName="rootText" presStyleLbl="node3" presStyleIdx="3" presStyleCnt="5" custLinFactY="1663" custLinFactNeighborX="-1275" custLinFactNeighborY="100000">
        <dgm:presLayoutVars>
          <dgm:chPref val="3"/>
        </dgm:presLayoutVars>
      </dgm:prSet>
      <dgm:spPr/>
      <dgm:t>
        <a:bodyPr/>
        <a:lstStyle/>
        <a:p>
          <a:endParaRPr lang="en-US"/>
        </a:p>
      </dgm:t>
    </dgm:pt>
    <dgm:pt modelId="{FB887296-8FFF-45A8-9098-5C7859B0F43D}" type="pres">
      <dgm:prSet presAssocID="{D87C8C14-87F8-4037-96AA-22D32CE5F803}" presName="rootConnector" presStyleLbl="node3" presStyleIdx="3" presStyleCnt="5"/>
      <dgm:spPr/>
      <dgm:t>
        <a:bodyPr/>
        <a:lstStyle/>
        <a:p>
          <a:endParaRPr lang="en-US"/>
        </a:p>
      </dgm:t>
    </dgm:pt>
    <dgm:pt modelId="{7F62EBCB-0C39-41A3-8C58-278DA27E4D59}" type="pres">
      <dgm:prSet presAssocID="{D87C8C14-87F8-4037-96AA-22D32CE5F803}" presName="hierChild4" presStyleCnt="0"/>
      <dgm:spPr/>
      <dgm:t>
        <a:bodyPr/>
        <a:lstStyle/>
        <a:p>
          <a:endParaRPr lang="en-US"/>
        </a:p>
      </dgm:t>
    </dgm:pt>
    <dgm:pt modelId="{70CDE61E-02C3-4288-8E2B-C8214E2CF358}" type="pres">
      <dgm:prSet presAssocID="{DFF6A3AE-352A-4F2A-B268-CF466B1385DE}" presName="Name37" presStyleLbl="parChTrans1D4" presStyleIdx="8" presStyleCnt="11"/>
      <dgm:spPr/>
      <dgm:t>
        <a:bodyPr/>
        <a:lstStyle/>
        <a:p>
          <a:endParaRPr lang="en-US"/>
        </a:p>
      </dgm:t>
    </dgm:pt>
    <dgm:pt modelId="{FDA1565D-E34E-4E35-B16E-33293658B7B3}" type="pres">
      <dgm:prSet presAssocID="{346522E0-7C13-476F-9624-4B234A643ECE}" presName="hierRoot2" presStyleCnt="0">
        <dgm:presLayoutVars>
          <dgm:hierBranch val="init"/>
        </dgm:presLayoutVars>
      </dgm:prSet>
      <dgm:spPr/>
      <dgm:t>
        <a:bodyPr/>
        <a:lstStyle/>
        <a:p>
          <a:endParaRPr lang="en-US"/>
        </a:p>
      </dgm:t>
    </dgm:pt>
    <dgm:pt modelId="{DCA75AF6-0A10-4801-9A9C-B65A5960DDA3}" type="pres">
      <dgm:prSet presAssocID="{346522E0-7C13-476F-9624-4B234A643ECE}" presName="rootComposite" presStyleCnt="0"/>
      <dgm:spPr/>
      <dgm:t>
        <a:bodyPr/>
        <a:lstStyle/>
        <a:p>
          <a:endParaRPr lang="en-US"/>
        </a:p>
      </dgm:t>
    </dgm:pt>
    <dgm:pt modelId="{B5D93C4E-74AB-47FB-B20C-12DB1631DC25}" type="pres">
      <dgm:prSet presAssocID="{346522E0-7C13-476F-9624-4B234A643ECE}" presName="rootText" presStyleLbl="node4" presStyleIdx="8" presStyleCnt="11" custScaleX="123541" custScaleY="178886" custLinFactY="56877" custLinFactNeighborX="-16414" custLinFactNeighborY="100000">
        <dgm:presLayoutVars>
          <dgm:chPref val="3"/>
        </dgm:presLayoutVars>
      </dgm:prSet>
      <dgm:spPr/>
      <dgm:t>
        <a:bodyPr/>
        <a:lstStyle/>
        <a:p>
          <a:endParaRPr lang="en-US"/>
        </a:p>
      </dgm:t>
    </dgm:pt>
    <dgm:pt modelId="{F0D481CC-9AF4-4D92-8624-CFCC85F3F5F7}" type="pres">
      <dgm:prSet presAssocID="{346522E0-7C13-476F-9624-4B234A643ECE}" presName="rootConnector" presStyleLbl="node4" presStyleIdx="8" presStyleCnt="11"/>
      <dgm:spPr/>
      <dgm:t>
        <a:bodyPr/>
        <a:lstStyle/>
        <a:p>
          <a:endParaRPr lang="en-US"/>
        </a:p>
      </dgm:t>
    </dgm:pt>
    <dgm:pt modelId="{00DB36CD-5F86-468D-AADB-9635E85DEE64}" type="pres">
      <dgm:prSet presAssocID="{346522E0-7C13-476F-9624-4B234A643ECE}" presName="hierChild4" presStyleCnt="0"/>
      <dgm:spPr/>
      <dgm:t>
        <a:bodyPr/>
        <a:lstStyle/>
        <a:p>
          <a:endParaRPr lang="en-US"/>
        </a:p>
      </dgm:t>
    </dgm:pt>
    <dgm:pt modelId="{A77D8AF1-92F1-47C3-AD31-BE6ABA081722}" type="pres">
      <dgm:prSet presAssocID="{346522E0-7C13-476F-9624-4B234A643ECE}" presName="hierChild5" presStyleCnt="0"/>
      <dgm:spPr/>
      <dgm:t>
        <a:bodyPr/>
        <a:lstStyle/>
        <a:p>
          <a:endParaRPr lang="en-US"/>
        </a:p>
      </dgm:t>
    </dgm:pt>
    <dgm:pt modelId="{A23EBD2D-6A03-4F17-B15D-2FE0783C8436}" type="pres">
      <dgm:prSet presAssocID="{D87C8C14-87F8-4037-96AA-22D32CE5F803}" presName="hierChild5" presStyleCnt="0"/>
      <dgm:spPr/>
      <dgm:t>
        <a:bodyPr/>
        <a:lstStyle/>
        <a:p>
          <a:endParaRPr lang="en-US"/>
        </a:p>
      </dgm:t>
    </dgm:pt>
    <dgm:pt modelId="{60A0ED27-F1B8-43FA-A08E-4274239FB3BF}" type="pres">
      <dgm:prSet presAssocID="{B4548473-4CFA-410E-97F4-CBF7B421505E}" presName="Name37" presStyleLbl="parChTrans1D3" presStyleIdx="4" presStyleCnt="5"/>
      <dgm:spPr/>
      <dgm:t>
        <a:bodyPr/>
        <a:lstStyle/>
        <a:p>
          <a:endParaRPr lang="en-US"/>
        </a:p>
      </dgm:t>
    </dgm:pt>
    <dgm:pt modelId="{CF6AE128-64BB-49D9-B5BA-0A53E8975F94}" type="pres">
      <dgm:prSet presAssocID="{A5F10790-62C3-45E6-A00F-7C6B6FBEB1BC}" presName="hierRoot2" presStyleCnt="0">
        <dgm:presLayoutVars>
          <dgm:hierBranch val="init"/>
        </dgm:presLayoutVars>
      </dgm:prSet>
      <dgm:spPr/>
      <dgm:t>
        <a:bodyPr/>
        <a:lstStyle/>
        <a:p>
          <a:endParaRPr lang="en-US"/>
        </a:p>
      </dgm:t>
    </dgm:pt>
    <dgm:pt modelId="{8B6471DD-3C0E-4D8C-84AB-60E2755A57AD}" type="pres">
      <dgm:prSet presAssocID="{A5F10790-62C3-45E6-A00F-7C6B6FBEB1BC}" presName="rootComposite" presStyleCnt="0"/>
      <dgm:spPr/>
      <dgm:t>
        <a:bodyPr/>
        <a:lstStyle/>
        <a:p>
          <a:endParaRPr lang="en-US"/>
        </a:p>
      </dgm:t>
    </dgm:pt>
    <dgm:pt modelId="{40181CAE-C7B3-46D1-B382-0F2073A1EE10}" type="pres">
      <dgm:prSet presAssocID="{A5F10790-62C3-45E6-A00F-7C6B6FBEB1BC}" presName="rootText" presStyleLbl="node3" presStyleIdx="4" presStyleCnt="5" custScaleX="231247" custLinFactY="1663" custLinFactNeighborX="74939" custLinFactNeighborY="100000">
        <dgm:presLayoutVars>
          <dgm:chPref val="3"/>
        </dgm:presLayoutVars>
      </dgm:prSet>
      <dgm:spPr/>
      <dgm:t>
        <a:bodyPr/>
        <a:lstStyle/>
        <a:p>
          <a:endParaRPr lang="en-US"/>
        </a:p>
      </dgm:t>
    </dgm:pt>
    <dgm:pt modelId="{2EE2B9EE-1F93-434A-92EC-017430A21B9D}" type="pres">
      <dgm:prSet presAssocID="{A5F10790-62C3-45E6-A00F-7C6B6FBEB1BC}" presName="rootConnector" presStyleLbl="node3" presStyleIdx="4" presStyleCnt="5"/>
      <dgm:spPr/>
      <dgm:t>
        <a:bodyPr/>
        <a:lstStyle/>
        <a:p>
          <a:endParaRPr lang="en-US"/>
        </a:p>
      </dgm:t>
    </dgm:pt>
    <dgm:pt modelId="{E5E328C0-FE6D-4317-8EDD-8BFAC7B42305}" type="pres">
      <dgm:prSet presAssocID="{A5F10790-62C3-45E6-A00F-7C6B6FBEB1BC}" presName="hierChild4" presStyleCnt="0"/>
      <dgm:spPr/>
      <dgm:t>
        <a:bodyPr/>
        <a:lstStyle/>
        <a:p>
          <a:endParaRPr lang="en-US"/>
        </a:p>
      </dgm:t>
    </dgm:pt>
    <dgm:pt modelId="{9EE3822A-BA0A-4F05-B1C6-DA846BBE57E2}" type="pres">
      <dgm:prSet presAssocID="{84FD4745-D6D1-4310-99EA-EF1D58CE9503}" presName="Name37" presStyleLbl="parChTrans1D4" presStyleIdx="9" presStyleCnt="11"/>
      <dgm:spPr/>
      <dgm:t>
        <a:bodyPr/>
        <a:lstStyle/>
        <a:p>
          <a:endParaRPr lang="en-US"/>
        </a:p>
      </dgm:t>
    </dgm:pt>
    <dgm:pt modelId="{C2AC2D95-6785-4292-939C-E74B7C14B40E}" type="pres">
      <dgm:prSet presAssocID="{DE20672F-154C-4FF3-AC88-073B352CB753}" presName="hierRoot2" presStyleCnt="0">
        <dgm:presLayoutVars>
          <dgm:hierBranch val="init"/>
        </dgm:presLayoutVars>
      </dgm:prSet>
      <dgm:spPr/>
      <dgm:t>
        <a:bodyPr/>
        <a:lstStyle/>
        <a:p>
          <a:endParaRPr lang="en-US"/>
        </a:p>
      </dgm:t>
    </dgm:pt>
    <dgm:pt modelId="{9B4E645C-6D06-4AD1-B0E6-86E8C3D7BEA4}" type="pres">
      <dgm:prSet presAssocID="{DE20672F-154C-4FF3-AC88-073B352CB753}" presName="rootComposite" presStyleCnt="0"/>
      <dgm:spPr/>
      <dgm:t>
        <a:bodyPr/>
        <a:lstStyle/>
        <a:p>
          <a:endParaRPr lang="en-US"/>
        </a:p>
      </dgm:t>
    </dgm:pt>
    <dgm:pt modelId="{836DE4C6-D3D8-46D7-B1E1-246CD4080775}" type="pres">
      <dgm:prSet presAssocID="{DE20672F-154C-4FF3-AC88-073B352CB753}" presName="rootText" presStyleLbl="node4" presStyleIdx="9" presStyleCnt="11" custScaleX="202150" custLinFactY="17434" custLinFactNeighborX="76291" custLinFactNeighborY="100000">
        <dgm:presLayoutVars>
          <dgm:chPref val="3"/>
        </dgm:presLayoutVars>
      </dgm:prSet>
      <dgm:spPr/>
      <dgm:t>
        <a:bodyPr/>
        <a:lstStyle/>
        <a:p>
          <a:endParaRPr lang="en-US"/>
        </a:p>
      </dgm:t>
    </dgm:pt>
    <dgm:pt modelId="{83802A6A-698A-4360-A10C-DBB2B8513652}" type="pres">
      <dgm:prSet presAssocID="{DE20672F-154C-4FF3-AC88-073B352CB753}" presName="rootConnector" presStyleLbl="node4" presStyleIdx="9" presStyleCnt="11"/>
      <dgm:spPr/>
      <dgm:t>
        <a:bodyPr/>
        <a:lstStyle/>
        <a:p>
          <a:endParaRPr lang="en-US"/>
        </a:p>
      </dgm:t>
    </dgm:pt>
    <dgm:pt modelId="{18C719CA-B4D1-4AC9-9F52-66669D4D1702}" type="pres">
      <dgm:prSet presAssocID="{DE20672F-154C-4FF3-AC88-073B352CB753}" presName="hierChild4" presStyleCnt="0"/>
      <dgm:spPr/>
      <dgm:t>
        <a:bodyPr/>
        <a:lstStyle/>
        <a:p>
          <a:endParaRPr lang="en-US"/>
        </a:p>
      </dgm:t>
    </dgm:pt>
    <dgm:pt modelId="{2F7A8EF9-9675-4587-9F3F-71ECC8D7019E}" type="pres">
      <dgm:prSet presAssocID="{DE20672F-154C-4FF3-AC88-073B352CB753}" presName="hierChild5" presStyleCnt="0"/>
      <dgm:spPr/>
      <dgm:t>
        <a:bodyPr/>
        <a:lstStyle/>
        <a:p>
          <a:endParaRPr lang="en-US"/>
        </a:p>
      </dgm:t>
    </dgm:pt>
    <dgm:pt modelId="{4BD33D2E-B701-468C-9C9A-E6769F467190}" type="pres">
      <dgm:prSet presAssocID="{3FBB9870-2555-4EFA-A8F7-68734899C62E}" presName="Name37" presStyleLbl="parChTrans1D4" presStyleIdx="10" presStyleCnt="11"/>
      <dgm:spPr/>
      <dgm:t>
        <a:bodyPr/>
        <a:lstStyle/>
        <a:p>
          <a:endParaRPr lang="en-US"/>
        </a:p>
      </dgm:t>
    </dgm:pt>
    <dgm:pt modelId="{63B7FCC1-9665-43CD-9A0D-F60D8CAF7423}" type="pres">
      <dgm:prSet presAssocID="{7B18DD86-9894-417A-A3F5-ADEB527C28AE}" presName="hierRoot2" presStyleCnt="0">
        <dgm:presLayoutVars>
          <dgm:hierBranch val="init"/>
        </dgm:presLayoutVars>
      </dgm:prSet>
      <dgm:spPr/>
      <dgm:t>
        <a:bodyPr/>
        <a:lstStyle/>
        <a:p>
          <a:endParaRPr lang="en-US"/>
        </a:p>
      </dgm:t>
    </dgm:pt>
    <dgm:pt modelId="{119163A3-E882-4F1A-9576-B163479B7E26}" type="pres">
      <dgm:prSet presAssocID="{7B18DD86-9894-417A-A3F5-ADEB527C28AE}" presName="rootComposite" presStyleCnt="0"/>
      <dgm:spPr/>
      <dgm:t>
        <a:bodyPr/>
        <a:lstStyle/>
        <a:p>
          <a:endParaRPr lang="en-US"/>
        </a:p>
      </dgm:t>
    </dgm:pt>
    <dgm:pt modelId="{39E4D423-CDE3-4379-9144-70EB0453C75E}" type="pres">
      <dgm:prSet presAssocID="{7B18DD86-9894-417A-A3F5-ADEB527C28AE}" presName="rootText" presStyleLbl="node4" presStyleIdx="10" presStyleCnt="11" custScaleX="211143" custLinFactY="72648" custLinFactNeighborX="66430" custLinFactNeighborY="100000">
        <dgm:presLayoutVars>
          <dgm:chPref val="3"/>
        </dgm:presLayoutVars>
      </dgm:prSet>
      <dgm:spPr/>
      <dgm:t>
        <a:bodyPr/>
        <a:lstStyle/>
        <a:p>
          <a:endParaRPr lang="en-US"/>
        </a:p>
      </dgm:t>
    </dgm:pt>
    <dgm:pt modelId="{5F0C5959-107B-4894-A376-62B4EE098E5D}" type="pres">
      <dgm:prSet presAssocID="{7B18DD86-9894-417A-A3F5-ADEB527C28AE}" presName="rootConnector" presStyleLbl="node4" presStyleIdx="10" presStyleCnt="11"/>
      <dgm:spPr/>
      <dgm:t>
        <a:bodyPr/>
        <a:lstStyle/>
        <a:p>
          <a:endParaRPr lang="en-US"/>
        </a:p>
      </dgm:t>
    </dgm:pt>
    <dgm:pt modelId="{EAE5E2B8-4A22-4773-89A4-895AF474B54C}" type="pres">
      <dgm:prSet presAssocID="{7B18DD86-9894-417A-A3F5-ADEB527C28AE}" presName="hierChild4" presStyleCnt="0"/>
      <dgm:spPr/>
      <dgm:t>
        <a:bodyPr/>
        <a:lstStyle/>
        <a:p>
          <a:endParaRPr lang="en-US"/>
        </a:p>
      </dgm:t>
    </dgm:pt>
    <dgm:pt modelId="{ABCA72BF-EBDD-461F-8A39-050062DC2138}" type="pres">
      <dgm:prSet presAssocID="{7B18DD86-9894-417A-A3F5-ADEB527C28AE}" presName="hierChild5" presStyleCnt="0"/>
      <dgm:spPr/>
      <dgm:t>
        <a:bodyPr/>
        <a:lstStyle/>
        <a:p>
          <a:endParaRPr lang="en-US"/>
        </a:p>
      </dgm:t>
    </dgm:pt>
    <dgm:pt modelId="{BCB7D2FF-2FD0-46D6-8EA2-2C2A5FBAB823}" type="pres">
      <dgm:prSet presAssocID="{A5F10790-62C3-45E6-A00F-7C6B6FBEB1BC}" presName="hierChild5" presStyleCnt="0"/>
      <dgm:spPr/>
      <dgm:t>
        <a:bodyPr/>
        <a:lstStyle/>
        <a:p>
          <a:endParaRPr lang="en-US"/>
        </a:p>
      </dgm:t>
    </dgm:pt>
    <dgm:pt modelId="{1B39FEC3-4ABE-4757-A4CF-51F836EC4C96}" type="pres">
      <dgm:prSet presAssocID="{9F2B0947-D2A8-46CB-BCCC-33D2571D516A}" presName="hierChild5" presStyleCnt="0"/>
      <dgm:spPr/>
      <dgm:t>
        <a:bodyPr/>
        <a:lstStyle/>
        <a:p>
          <a:endParaRPr lang="en-US"/>
        </a:p>
      </dgm:t>
    </dgm:pt>
    <dgm:pt modelId="{53842418-D7B2-43C7-A19F-A6F8C363A2F3}" type="pres">
      <dgm:prSet presAssocID="{577BC93F-49F4-4C5C-980D-814D31FC3F58}" presName="hierChild3" presStyleCnt="0"/>
      <dgm:spPr/>
      <dgm:t>
        <a:bodyPr/>
        <a:lstStyle/>
        <a:p>
          <a:endParaRPr lang="en-US"/>
        </a:p>
      </dgm:t>
    </dgm:pt>
  </dgm:ptLst>
  <dgm:cxnLst>
    <dgm:cxn modelId="{18B32B1C-A428-4D67-9510-B25539F059BA}" type="presOf" srcId="{40B73FCA-3C60-484B-BBA9-44BAF36EF09F}" destId="{34A00932-E0A7-40CD-962E-0696ACDD0EAA}" srcOrd="0" destOrd="0" presId="urn:microsoft.com/office/officeart/2005/8/layout/orgChart1"/>
    <dgm:cxn modelId="{20B2D92F-8B0D-4E86-82B5-82790FC3D24D}" type="presOf" srcId="{3B73A951-3E4C-46EA-8D46-4916F4824C94}" destId="{ED9B945B-1467-422A-9B87-404D3E37C912}" srcOrd="0" destOrd="0" presId="urn:microsoft.com/office/officeart/2005/8/layout/orgChart1"/>
    <dgm:cxn modelId="{266B2FFB-22C9-40D0-A687-F8BC9E09F2A7}" type="presOf" srcId="{A5F10790-62C3-45E6-A00F-7C6B6FBEB1BC}" destId="{2EE2B9EE-1F93-434A-92EC-017430A21B9D}" srcOrd="1" destOrd="0" presId="urn:microsoft.com/office/officeart/2005/8/layout/orgChart1"/>
    <dgm:cxn modelId="{C7336DC0-4FF1-44F1-BD1A-721B1A16D9C9}" type="presOf" srcId="{7CFDE4B2-540F-4B84-BA6C-0109F4A080E5}" destId="{39644E54-311F-47AB-BEB9-5F46F128AB3E}" srcOrd="1" destOrd="0" presId="urn:microsoft.com/office/officeart/2005/8/layout/orgChart1"/>
    <dgm:cxn modelId="{6C3BCDB3-E36B-4CC3-B3E8-6C72E9C8B38B}" type="presOf" srcId="{3814839C-E27A-453D-B63B-DFFF83B11495}" destId="{8F9AB5EB-E1A5-4308-904D-6DA986730183}" srcOrd="0" destOrd="0" presId="urn:microsoft.com/office/officeart/2005/8/layout/orgChart1"/>
    <dgm:cxn modelId="{BA41EEBC-BC59-415B-962D-D62A1526E5B9}" type="presOf" srcId="{788C127B-CA3D-431A-A248-A5FC9B00A82F}" destId="{0E1D7093-C18D-4315-B516-92CC26ABFD59}" srcOrd="1" destOrd="0" presId="urn:microsoft.com/office/officeart/2005/8/layout/orgChart1"/>
    <dgm:cxn modelId="{219934CA-3E27-4F57-897E-128D3D19A98B}" type="presOf" srcId="{577BC93F-49F4-4C5C-980D-814D31FC3F58}" destId="{79EA5BC9-6BD1-4B14-A77D-38612B6546C0}" srcOrd="1" destOrd="0" presId="urn:microsoft.com/office/officeart/2005/8/layout/orgChart1"/>
    <dgm:cxn modelId="{308CFE57-390F-47DB-A919-D16E0550FB6F}" type="presOf" srcId="{06D0006F-E3FC-419B-8C98-D9A0760EC4D8}" destId="{3CF6BEC9-E1E1-4949-9FEE-C84075CE4D07}" srcOrd="0" destOrd="0" presId="urn:microsoft.com/office/officeart/2005/8/layout/orgChart1"/>
    <dgm:cxn modelId="{9B456883-173A-4FED-87DC-FBDFA98793ED}" type="presOf" srcId="{49589378-3252-416B-87E6-CEC353022E12}" destId="{65DF75A9-81A7-4D89-AEB3-69451DADE0F1}" srcOrd="1" destOrd="0" presId="urn:microsoft.com/office/officeart/2005/8/layout/orgChart1"/>
    <dgm:cxn modelId="{146107F8-DCB7-42B0-8023-13F68D595F78}" srcId="{A5F10790-62C3-45E6-A00F-7C6B6FBEB1BC}" destId="{7B18DD86-9894-417A-A3F5-ADEB527C28AE}" srcOrd="1" destOrd="0" parTransId="{3FBB9870-2555-4EFA-A8F7-68734899C62E}" sibTransId="{3A360D4F-08CE-4AE6-BDDB-892FB76D8E5F}"/>
    <dgm:cxn modelId="{CC9D2920-C38A-413F-9C03-155ABB2AC5DE}" srcId="{7CFDE4B2-540F-4B84-BA6C-0109F4A080E5}" destId="{D04622D4-84B4-4889-A95A-44AC275D0FFB}" srcOrd="0" destOrd="0" parTransId="{E9016770-C7FE-4E90-9B92-39C66C590E45}" sibTransId="{A63CB045-65C6-4B7A-882E-BBBDCA737C19}"/>
    <dgm:cxn modelId="{74BA94BC-B519-4D22-8BE1-AC8323663ACB}" srcId="{7037BF81-768E-4542-B4B9-09A329CF562F}" destId="{847FDFC2-8913-41CE-87E0-D6ABBE382637}" srcOrd="4" destOrd="0" parTransId="{BEF59AF0-7215-46AF-8CE4-5340B6270906}" sibTransId="{E6E3F7EE-4AA0-496C-B784-C077CECA29B7}"/>
    <dgm:cxn modelId="{363DF3D0-6314-4DD3-99FF-4297508FF46C}" type="presOf" srcId="{A1B1DEFB-C8A4-4FAC-83E6-90B65ED25D2E}" destId="{60A42116-CBDB-4A39-8F5B-4180F2ED749D}" srcOrd="0" destOrd="0" presId="urn:microsoft.com/office/officeart/2005/8/layout/orgChart1"/>
    <dgm:cxn modelId="{3FF8FCA4-6847-412F-B97D-72FEA8953133}" type="presOf" srcId="{36EFEA44-9541-41EF-BCF7-1E6853FC329B}" destId="{015B8213-F40D-40DE-B01A-A94EFCC57645}" srcOrd="0" destOrd="0" presId="urn:microsoft.com/office/officeart/2005/8/layout/orgChart1"/>
    <dgm:cxn modelId="{85FFE729-014D-4DF5-AEFD-8009CB1AE29A}" srcId="{9F2B0947-D2A8-46CB-BCCC-33D2571D516A}" destId="{D87C8C14-87F8-4037-96AA-22D32CE5F803}" srcOrd="0" destOrd="0" parTransId="{06D0006F-E3FC-419B-8C98-D9A0760EC4D8}" sibTransId="{96E48741-6B36-41E8-95C8-DBE88F9E9A98}"/>
    <dgm:cxn modelId="{1B1BD3B2-2689-44F7-B1B2-73114E51A07D}" srcId="{577BC93F-49F4-4C5C-980D-814D31FC3F58}" destId="{788C127B-CA3D-431A-A248-A5FC9B00A82F}" srcOrd="0" destOrd="0" parTransId="{B114D345-1FB0-420C-9C0E-2A5779850CB0}" sibTransId="{B8028CF5-4857-4C8D-A382-3DA3B0BBC62A}"/>
    <dgm:cxn modelId="{3C286CD3-B515-4ECD-B6BD-35CA09393F39}" srcId="{7037BF81-768E-4542-B4B9-09A329CF562F}" destId="{81684CF4-6325-491E-8A5B-6DF387C5B02E}" srcOrd="3" destOrd="0" parTransId="{D1C8EFB1-51BA-4DCC-B443-42C55899C18B}" sibTransId="{44C2D7C4-8064-4915-B62D-D3EDD5C984BA}"/>
    <dgm:cxn modelId="{AC4AFF82-4604-422F-8187-78FB5216B66E}" type="presOf" srcId="{8C12A58C-E660-4B57-95CF-559747D719E3}" destId="{8514965B-35E6-4366-B30F-289E7C6F46A9}" srcOrd="0" destOrd="0" presId="urn:microsoft.com/office/officeart/2005/8/layout/orgChart1"/>
    <dgm:cxn modelId="{FB8DCBDB-D05F-49DC-B575-BF775C85F853}" type="presOf" srcId="{DE20672F-154C-4FF3-AC88-073B352CB753}" destId="{83802A6A-698A-4360-A10C-DBB2B8513652}" srcOrd="1" destOrd="0" presId="urn:microsoft.com/office/officeart/2005/8/layout/orgChart1"/>
    <dgm:cxn modelId="{75F17B18-588A-4A9A-8B93-E4D42414E571}" type="presOf" srcId="{971B6E09-864A-4A56-A432-DAEA57089670}" destId="{B936460F-B787-4FA4-ABA8-6CCF65A4B494}" srcOrd="0" destOrd="0" presId="urn:microsoft.com/office/officeart/2005/8/layout/orgChart1"/>
    <dgm:cxn modelId="{CA860500-6A6B-4D2B-8D5C-6E2D42EFACCC}" type="presOf" srcId="{788C127B-CA3D-431A-A248-A5FC9B00A82F}" destId="{18281CF6-2B2A-4A99-9F1F-1270037747CA}" srcOrd="0" destOrd="0" presId="urn:microsoft.com/office/officeart/2005/8/layout/orgChart1"/>
    <dgm:cxn modelId="{90341B6B-9AFD-455E-952C-89D34766417F}" type="presOf" srcId="{AA41C731-2660-403E-8020-053A6D16C4A9}" destId="{A2E23105-5418-4A14-8966-AEC8871252B0}" srcOrd="1" destOrd="0" presId="urn:microsoft.com/office/officeart/2005/8/layout/orgChart1"/>
    <dgm:cxn modelId="{48CC5354-0991-434F-9722-F1240F239A5C}" type="presOf" srcId="{8AFF5065-8875-476F-AF1E-88CD1D056698}" destId="{13E841BB-5DB9-4F62-94B4-512D843829C6}" srcOrd="0" destOrd="0" presId="urn:microsoft.com/office/officeart/2005/8/layout/orgChart1"/>
    <dgm:cxn modelId="{06498110-5FF1-43DB-9B2F-40326C19BE1E}" srcId="{7CFDE4B2-540F-4B84-BA6C-0109F4A080E5}" destId="{49589378-3252-416B-87E6-CEC353022E12}" srcOrd="1" destOrd="0" parTransId="{19E6EEA8-78C5-499F-9B4A-B21B5A1B99BB}" sibTransId="{49FECB28-C817-4AEA-94F9-9C0D3859DC19}"/>
    <dgm:cxn modelId="{6C8D27BA-987A-43F9-BDB3-2EC962B1836F}" type="presOf" srcId="{B4548473-4CFA-410E-97F4-CBF7B421505E}" destId="{60A0ED27-F1B8-43FA-A08E-4274239FB3BF}" srcOrd="0" destOrd="0" presId="urn:microsoft.com/office/officeart/2005/8/layout/orgChart1"/>
    <dgm:cxn modelId="{1EFD1A53-B61C-41D8-BD2E-9EF2E14223CE}" type="presOf" srcId="{048A851D-FA3A-4752-B306-3FBF04F578F2}" destId="{F0BA8923-418D-487B-85DA-FA0FAAE3AA09}" srcOrd="0" destOrd="0" presId="urn:microsoft.com/office/officeart/2005/8/layout/orgChart1"/>
    <dgm:cxn modelId="{9DFAC31B-27E7-4CF1-BC64-59DC47B8B618}" type="presOf" srcId="{D04622D4-84B4-4889-A95A-44AC275D0FFB}" destId="{C60446CA-56EA-404A-B149-C7D3390550AD}" srcOrd="0" destOrd="0" presId="urn:microsoft.com/office/officeart/2005/8/layout/orgChart1"/>
    <dgm:cxn modelId="{D601F638-7FD5-4408-9127-4C169CEF18D8}" type="presOf" srcId="{84FD4745-D6D1-4310-99EA-EF1D58CE9503}" destId="{9EE3822A-BA0A-4F05-B1C6-DA846BBE57E2}" srcOrd="0" destOrd="0" presId="urn:microsoft.com/office/officeart/2005/8/layout/orgChart1"/>
    <dgm:cxn modelId="{3861E460-B154-42C8-AAE7-863E367CD4B3}" type="presOf" srcId="{3FBB9870-2555-4EFA-A8F7-68734899C62E}" destId="{4BD33D2E-B701-468C-9C9A-E6769F467190}" srcOrd="0" destOrd="0" presId="urn:microsoft.com/office/officeart/2005/8/layout/orgChart1"/>
    <dgm:cxn modelId="{DC497E74-F621-4097-81A3-664DB1DF2678}" type="presOf" srcId="{A1B1DEFB-C8A4-4FAC-83E6-90B65ED25D2E}" destId="{F90F5D3F-0FA8-4412-985F-B14310E155ED}" srcOrd="1" destOrd="0" presId="urn:microsoft.com/office/officeart/2005/8/layout/orgChart1"/>
    <dgm:cxn modelId="{FE8A2E9B-C98B-43FE-B901-14139055FA20}" type="presOf" srcId="{81684CF4-6325-491E-8A5B-6DF387C5B02E}" destId="{F849BEFB-BC53-4073-AFAA-2E74D7BCD33C}" srcOrd="1" destOrd="0" presId="urn:microsoft.com/office/officeart/2005/8/layout/orgChart1"/>
    <dgm:cxn modelId="{901E6851-7AE3-4396-A6C5-2B1BDC21815B}" type="presOf" srcId="{968C6407-4372-417D-8F2E-5E7198BC152D}" destId="{8EBF766E-56DC-4A18-8CBC-5EAC3530010E}" srcOrd="0" destOrd="0" presId="urn:microsoft.com/office/officeart/2005/8/layout/orgChart1"/>
    <dgm:cxn modelId="{307E4459-3DC0-4799-AE77-FA3C5AF1B080}" type="presOf" srcId="{346522E0-7C13-476F-9624-4B234A643ECE}" destId="{B5D93C4E-74AB-47FB-B20C-12DB1631DC25}" srcOrd="0" destOrd="0" presId="urn:microsoft.com/office/officeart/2005/8/layout/orgChart1"/>
    <dgm:cxn modelId="{8C7A4C39-9761-4CEE-91A1-1E51F45CACFC}" type="presOf" srcId="{DFF6A3AE-352A-4F2A-B268-CF466B1385DE}" destId="{70CDE61E-02C3-4288-8E2B-C8214E2CF358}" srcOrd="0" destOrd="0" presId="urn:microsoft.com/office/officeart/2005/8/layout/orgChart1"/>
    <dgm:cxn modelId="{AE6C795C-8DB4-4E10-8254-C6736FD60B59}" srcId="{7CFDE4B2-540F-4B84-BA6C-0109F4A080E5}" destId="{3F18AD35-9AAC-4B6A-9C93-2A6E2AAC32D0}" srcOrd="2" destOrd="0" parTransId="{2420C95E-4F3F-4F07-A540-B3EE538E1B47}" sibTransId="{83932D59-0BBE-4D46-99BF-74F3C3D44CC3}"/>
    <dgm:cxn modelId="{4D1DFE42-6157-4133-939E-458169EB8CD3}" type="presOf" srcId="{7CFDE4B2-540F-4B84-BA6C-0109F4A080E5}" destId="{0E6AFCED-6384-44AC-A237-9988007F65AC}" srcOrd="0" destOrd="0" presId="urn:microsoft.com/office/officeart/2005/8/layout/orgChart1"/>
    <dgm:cxn modelId="{519ABD93-2B6B-426D-9B44-082F7856D6BE}" type="presOf" srcId="{AA41C731-2660-403E-8020-053A6D16C4A9}" destId="{D12CAF74-402D-418B-A02A-7A63234189CC}" srcOrd="0" destOrd="0" presId="urn:microsoft.com/office/officeart/2005/8/layout/orgChart1"/>
    <dgm:cxn modelId="{185F0FBA-FB6A-4313-974C-A0E86EC0B58E}" type="presOf" srcId="{9F2B0947-D2A8-46CB-BCCC-33D2571D516A}" destId="{78987361-5E2D-450C-B02A-3B97912C3CC0}" srcOrd="0" destOrd="0" presId="urn:microsoft.com/office/officeart/2005/8/layout/orgChart1"/>
    <dgm:cxn modelId="{5BDB519C-5FD9-4D49-91D1-B16D6C985BE1}" type="presOf" srcId="{346522E0-7C13-476F-9624-4B234A643ECE}" destId="{F0D481CC-9AF4-4D92-8624-CFCC85F3F5F7}" srcOrd="1" destOrd="0" presId="urn:microsoft.com/office/officeart/2005/8/layout/orgChart1"/>
    <dgm:cxn modelId="{CCE15AF9-66E6-42BC-85D0-22846ABD42A5}" type="presOf" srcId="{36EFEA44-9541-41EF-BCF7-1E6853FC329B}" destId="{FDD0D4BB-92FD-4371-9E50-9F7BF1F62D59}" srcOrd="1" destOrd="0" presId="urn:microsoft.com/office/officeart/2005/8/layout/orgChart1"/>
    <dgm:cxn modelId="{83D7C5F5-28E8-48E1-8FCB-A196218DA054}" type="presOf" srcId="{847FDFC2-8913-41CE-87E0-D6ABBE382637}" destId="{90D92546-07C8-4193-AACA-7C83D55F6175}" srcOrd="1" destOrd="0" presId="urn:microsoft.com/office/officeart/2005/8/layout/orgChart1"/>
    <dgm:cxn modelId="{9A8CFA9C-F423-48D9-B0C6-8EEA038243AA}" type="presOf" srcId="{DE20672F-154C-4FF3-AC88-073B352CB753}" destId="{836DE4C6-D3D8-46D7-B1E1-246CD4080775}" srcOrd="0" destOrd="0" presId="urn:microsoft.com/office/officeart/2005/8/layout/orgChart1"/>
    <dgm:cxn modelId="{D23A6269-ED44-4E94-AB3B-1CD8C11C89B5}" srcId="{7037BF81-768E-4542-B4B9-09A329CF562F}" destId="{36EFEA44-9541-41EF-BCF7-1E6853FC329B}" srcOrd="2" destOrd="0" parTransId="{3B73A951-3E4C-46EA-8D46-4916F4824C94}" sibTransId="{F50C2E44-DB8D-48FB-9232-48C8277EE899}"/>
    <dgm:cxn modelId="{73D140EB-1395-4E96-84B8-B15F3103813D}" srcId="{8C12A58C-E660-4B57-95CF-559747D719E3}" destId="{577BC93F-49F4-4C5C-980D-814D31FC3F58}" srcOrd="0" destOrd="0" parTransId="{2EF3D8FC-DBAF-45DA-B9C1-89234E477A66}" sibTransId="{0F2B4994-D525-4D0B-BB62-0AB30E76C5F0}"/>
    <dgm:cxn modelId="{2C39A309-C683-4A0E-BEC0-E410C7115F59}" type="presOf" srcId="{D87C8C14-87F8-4037-96AA-22D32CE5F803}" destId="{84E7E1EE-E12D-4821-AF6D-56AD5FDFD40F}" srcOrd="0" destOrd="0" presId="urn:microsoft.com/office/officeart/2005/8/layout/orgChart1"/>
    <dgm:cxn modelId="{279B7A21-7646-4A14-BA8E-DA63609954F0}" type="presOf" srcId="{49589378-3252-416B-87E6-CEC353022E12}" destId="{5F5B25B6-66CD-4A39-B846-2C374E3D9DBC}" srcOrd="0" destOrd="0" presId="urn:microsoft.com/office/officeart/2005/8/layout/orgChart1"/>
    <dgm:cxn modelId="{AC4C5D24-0A17-48E5-836F-6D56DC86B646}" srcId="{788C127B-CA3D-431A-A248-A5FC9B00A82F}" destId="{7037BF81-768E-4542-B4B9-09A329CF562F}" srcOrd="1" destOrd="0" parTransId="{09641109-A91E-4E77-B032-A5439439D6F5}" sibTransId="{F490C938-C0B9-4B25-B5F6-51BF9B4660CB}"/>
    <dgm:cxn modelId="{836B7030-D67F-4254-89B3-4BC86BF0A63C}" type="presOf" srcId="{9F2B0947-D2A8-46CB-BCCC-33D2571D516A}" destId="{F3E4AB16-78F0-411E-9FE4-15EB892B3C74}" srcOrd="1" destOrd="0" presId="urn:microsoft.com/office/officeart/2005/8/layout/orgChart1"/>
    <dgm:cxn modelId="{FFCCFF38-7785-4907-90BD-83DD1EE71192}" type="presOf" srcId="{DAE4A2FD-B367-40FD-95FB-1461E94B018F}" destId="{4AE6D94D-F50C-4681-B050-101873A972D0}" srcOrd="0" destOrd="0" presId="urn:microsoft.com/office/officeart/2005/8/layout/orgChart1"/>
    <dgm:cxn modelId="{97378377-56C5-4EC9-953F-FF4266BBA002}" type="presOf" srcId="{D87C8C14-87F8-4037-96AA-22D32CE5F803}" destId="{FB887296-8FFF-45A8-9098-5C7859B0F43D}" srcOrd="1" destOrd="0" presId="urn:microsoft.com/office/officeart/2005/8/layout/orgChart1"/>
    <dgm:cxn modelId="{23ADC5AD-5947-4AE2-80EB-5043939A6D2E}" type="presOf" srcId="{BEF59AF0-7215-46AF-8CE4-5340B6270906}" destId="{7DD3EF47-08C7-493D-A5D5-084A22D53911}" srcOrd="0" destOrd="0" presId="urn:microsoft.com/office/officeart/2005/8/layout/orgChart1"/>
    <dgm:cxn modelId="{D4A46194-179A-48B1-B9BB-EBDCC2D25636}" type="presOf" srcId="{847FDFC2-8913-41CE-87E0-D6ABBE382637}" destId="{FDA0184E-65A1-4037-AB29-E62C09DA9A66}" srcOrd="0" destOrd="0" presId="urn:microsoft.com/office/officeart/2005/8/layout/orgChart1"/>
    <dgm:cxn modelId="{30B7FEBE-C643-4143-AAE5-FF4CEE24F7B7}" type="presOf" srcId="{968C6407-4372-417D-8F2E-5E7198BC152D}" destId="{E3F3997A-315B-4702-BBC9-54C0936C30A3}" srcOrd="1" destOrd="0" presId="urn:microsoft.com/office/officeart/2005/8/layout/orgChart1"/>
    <dgm:cxn modelId="{B71BB479-6FD5-43D3-B6AD-F11461886FC7}" srcId="{A5F10790-62C3-45E6-A00F-7C6B6FBEB1BC}" destId="{DE20672F-154C-4FF3-AC88-073B352CB753}" srcOrd="0" destOrd="0" parTransId="{84FD4745-D6D1-4310-99EA-EF1D58CE9503}" sibTransId="{AFB488F5-6FE0-4441-9688-25F679396A2D}"/>
    <dgm:cxn modelId="{1B886276-F0EC-4D4D-A7AE-91285A3F2FDD}" srcId="{7037BF81-768E-4542-B4B9-09A329CF562F}" destId="{A1B1DEFB-C8A4-4FAC-83E6-90B65ED25D2E}" srcOrd="0" destOrd="0" parTransId="{3814839C-E27A-453D-B63B-DFFF83B11495}" sibTransId="{F9EC2CB3-A419-42E2-8C4B-BAC4D8381730}"/>
    <dgm:cxn modelId="{797AA6E8-4884-4C3E-B5B2-44C28BA3421D}" srcId="{9F2B0947-D2A8-46CB-BCCC-33D2571D516A}" destId="{A5F10790-62C3-45E6-A00F-7C6B6FBEB1BC}" srcOrd="1" destOrd="0" parTransId="{B4548473-4CFA-410E-97F4-CBF7B421505E}" sibTransId="{48707E95-BA98-4A16-94ED-ED2D136E806C}"/>
    <dgm:cxn modelId="{30D7384A-AAB8-43DA-8A36-6270AC82017A}" type="presOf" srcId="{19E6EEA8-78C5-499F-9B4A-B21B5A1B99BB}" destId="{F0A857F0-8B00-49FD-A56C-DF61858A58C6}" srcOrd="0" destOrd="0" presId="urn:microsoft.com/office/officeart/2005/8/layout/orgChart1"/>
    <dgm:cxn modelId="{6C36576F-AF0A-4430-819E-C1850C877744}" srcId="{577BC93F-49F4-4C5C-980D-814D31FC3F58}" destId="{048A851D-FA3A-4752-B306-3FBF04F578F2}" srcOrd="1" destOrd="0" parTransId="{84C6FD97-E583-4EFD-83C7-7CE584471EEE}" sibTransId="{4996516E-E2DA-496F-A7A5-99AB339B1889}"/>
    <dgm:cxn modelId="{CBE92AB5-0EFF-4F65-B772-5D4277F6312E}" srcId="{788C127B-CA3D-431A-A248-A5FC9B00A82F}" destId="{7CFDE4B2-540F-4B84-BA6C-0109F4A080E5}" srcOrd="0" destOrd="0" parTransId="{40B73FCA-3C60-484B-BBA9-44BAF36EF09F}" sibTransId="{5B61BF3A-2BFD-4C47-B2A7-38ABE37DB480}"/>
    <dgm:cxn modelId="{6D36094C-626E-4148-A4AB-794C34438D92}" type="presOf" srcId="{D04622D4-84B4-4889-A95A-44AC275D0FFB}" destId="{04CC607D-DDB5-46D5-B967-4076C48AAE41}" srcOrd="1" destOrd="0" presId="urn:microsoft.com/office/officeart/2005/8/layout/orgChart1"/>
    <dgm:cxn modelId="{4D5CBF9B-1289-456B-A6B6-E7DBC10018F5}" type="presOf" srcId="{7037BF81-768E-4542-B4B9-09A329CF562F}" destId="{8E6EF314-2D8A-4657-B514-6944268732E1}" srcOrd="0" destOrd="0" presId="urn:microsoft.com/office/officeart/2005/8/layout/orgChart1"/>
    <dgm:cxn modelId="{8EEFC6A8-7BC3-451D-88A6-E53D945467B2}" type="presOf" srcId="{A5F10790-62C3-45E6-A00F-7C6B6FBEB1BC}" destId="{40181CAE-C7B3-46D1-B382-0F2073A1EE10}" srcOrd="0" destOrd="0" presId="urn:microsoft.com/office/officeart/2005/8/layout/orgChart1"/>
    <dgm:cxn modelId="{2D0ACB8D-300E-4C03-89DA-ED100018CC7C}" type="presOf" srcId="{7B18DD86-9894-417A-A3F5-ADEB527C28AE}" destId="{5F0C5959-107B-4894-A376-62B4EE098E5D}" srcOrd="1" destOrd="0" presId="urn:microsoft.com/office/officeart/2005/8/layout/orgChart1"/>
    <dgm:cxn modelId="{1DE0A719-BB60-479A-AAF3-E794D789F355}" type="presOf" srcId="{3F18AD35-9AAC-4B6A-9C93-2A6E2AAC32D0}" destId="{8B58591F-CE70-484D-8967-FB84551F63E2}" srcOrd="0" destOrd="0" presId="urn:microsoft.com/office/officeart/2005/8/layout/orgChart1"/>
    <dgm:cxn modelId="{B1AEC72B-E794-40CB-ACE6-3E1E6646D992}" type="presOf" srcId="{577BC93F-49F4-4C5C-980D-814D31FC3F58}" destId="{97D7DDC4-5FC4-41C7-95CD-3DE0BB3BB691}" srcOrd="0" destOrd="0" presId="urn:microsoft.com/office/officeart/2005/8/layout/orgChart1"/>
    <dgm:cxn modelId="{2F900988-E800-457C-B2CF-4E4968AD6131}" type="presOf" srcId="{B114D345-1FB0-420C-9C0E-2A5779850CB0}" destId="{FD725804-AC12-4505-8B40-9B38E86B68B0}" srcOrd="0" destOrd="0" presId="urn:microsoft.com/office/officeart/2005/8/layout/orgChart1"/>
    <dgm:cxn modelId="{43C73FC0-68C7-4A09-8577-3E378FB21071}" type="presOf" srcId="{84C6FD97-E583-4EFD-83C7-7CE584471EEE}" destId="{E5C10646-C7A4-4CF9-9F49-67458DAF6F05}" srcOrd="0" destOrd="0" presId="urn:microsoft.com/office/officeart/2005/8/layout/orgChart1"/>
    <dgm:cxn modelId="{D8957762-6798-43F0-A75B-CAB1FACEA6F8}" srcId="{048A851D-FA3A-4752-B306-3FBF04F578F2}" destId="{AA41C731-2660-403E-8020-053A6D16C4A9}" srcOrd="0" destOrd="0" parTransId="{971B6E09-864A-4A56-A432-DAEA57089670}" sibTransId="{627ACB6E-8FAB-4EEE-834F-01CF15B61FB5}"/>
    <dgm:cxn modelId="{804F1084-9596-4D4E-96CD-9290F00C6C74}" type="presOf" srcId="{09641109-A91E-4E77-B032-A5439439D6F5}" destId="{40DE143F-84E1-46EB-B008-78180897DD34}" srcOrd="0" destOrd="0" presId="urn:microsoft.com/office/officeart/2005/8/layout/orgChart1"/>
    <dgm:cxn modelId="{BBCD564E-7D70-4B2F-BFD2-973B72961C4C}" srcId="{D87C8C14-87F8-4037-96AA-22D32CE5F803}" destId="{346522E0-7C13-476F-9624-4B234A643ECE}" srcOrd="0" destOrd="0" parTransId="{DFF6A3AE-352A-4F2A-B268-CF466B1385DE}" sibTransId="{693C6FC5-9F4B-4D9D-87E9-5730774C61DB}"/>
    <dgm:cxn modelId="{202D4ECB-B6A3-49A3-8766-B247D7304D8D}" type="presOf" srcId="{E9016770-C7FE-4E90-9B92-39C66C590E45}" destId="{4191054F-D8B9-4443-8B03-252F6F58C7ED}" srcOrd="0" destOrd="0" presId="urn:microsoft.com/office/officeart/2005/8/layout/orgChart1"/>
    <dgm:cxn modelId="{C81D94AF-362D-4F93-9AB3-54FD6FA7819B}" type="presOf" srcId="{7037BF81-768E-4542-B4B9-09A329CF562F}" destId="{04B4774D-5F3E-4398-A939-B716F93CB03B}" srcOrd="1" destOrd="0" presId="urn:microsoft.com/office/officeart/2005/8/layout/orgChart1"/>
    <dgm:cxn modelId="{DDD84C83-9E5B-47A6-AD1E-9E47405B88CA}" srcId="{577BC93F-49F4-4C5C-980D-814D31FC3F58}" destId="{9F2B0947-D2A8-46CB-BCCC-33D2571D516A}" srcOrd="2" destOrd="0" parTransId="{DAE4A2FD-B367-40FD-95FB-1461E94B018F}" sibTransId="{43C75783-1BE3-4455-9CC2-358CE25CB35F}"/>
    <dgm:cxn modelId="{C0F649CD-ED91-4D2D-93A6-9B41169B72D1}" type="presOf" srcId="{7B18DD86-9894-417A-A3F5-ADEB527C28AE}" destId="{39E4D423-CDE3-4379-9144-70EB0453C75E}" srcOrd="0" destOrd="0" presId="urn:microsoft.com/office/officeart/2005/8/layout/orgChart1"/>
    <dgm:cxn modelId="{E661A424-EE31-4ED5-AB29-C311908BA31D}" type="presOf" srcId="{2420C95E-4F3F-4F07-A540-B3EE538E1B47}" destId="{47C6252D-C158-496F-9968-8EE9C07123CC}" srcOrd="0" destOrd="0" presId="urn:microsoft.com/office/officeart/2005/8/layout/orgChart1"/>
    <dgm:cxn modelId="{724F5A0C-CED4-41C6-9454-8738B4832664}" type="presOf" srcId="{048A851D-FA3A-4752-B306-3FBF04F578F2}" destId="{E25A8DFB-C975-401C-AF5C-D57DE5DC9B5E}" srcOrd="1" destOrd="0" presId="urn:microsoft.com/office/officeart/2005/8/layout/orgChart1"/>
    <dgm:cxn modelId="{B75FAD9F-644F-4619-B7F9-4F072704399D}" srcId="{7037BF81-768E-4542-B4B9-09A329CF562F}" destId="{968C6407-4372-417D-8F2E-5E7198BC152D}" srcOrd="1" destOrd="0" parTransId="{8AFF5065-8875-476F-AF1E-88CD1D056698}" sibTransId="{3ECDA631-8874-4E3B-B244-71F270593887}"/>
    <dgm:cxn modelId="{71FA52DC-8EFD-45ED-9DD5-D49566DB78F7}" type="presOf" srcId="{81684CF4-6325-491E-8A5B-6DF387C5B02E}" destId="{B1DA3728-1081-4152-BEBF-26946F29ABD4}" srcOrd="0" destOrd="0" presId="urn:microsoft.com/office/officeart/2005/8/layout/orgChart1"/>
    <dgm:cxn modelId="{B07764CD-80F7-4E18-A5B8-BCC87A12FF80}" type="presOf" srcId="{D1C8EFB1-51BA-4DCC-B443-42C55899C18B}" destId="{E1BBFA51-052E-4202-A3A8-DC930F0A2188}" srcOrd="0" destOrd="0" presId="urn:microsoft.com/office/officeart/2005/8/layout/orgChart1"/>
    <dgm:cxn modelId="{BF460A28-0005-4E33-82FA-0185B5BF6C22}" type="presOf" srcId="{3F18AD35-9AAC-4B6A-9C93-2A6E2AAC32D0}" destId="{50851023-6B37-4953-A6DA-B1CAD7B1F3D9}" srcOrd="1" destOrd="0" presId="urn:microsoft.com/office/officeart/2005/8/layout/orgChart1"/>
    <dgm:cxn modelId="{014893F3-9B42-4305-BFA6-167DAA891459}" type="presParOf" srcId="{8514965B-35E6-4366-B30F-289E7C6F46A9}" destId="{ECB021D0-C401-4315-B501-6981E0E0E4C9}" srcOrd="0" destOrd="0" presId="urn:microsoft.com/office/officeart/2005/8/layout/orgChart1"/>
    <dgm:cxn modelId="{18BCDC3E-31DC-4848-B1D0-56AF01719D1E}" type="presParOf" srcId="{ECB021D0-C401-4315-B501-6981E0E0E4C9}" destId="{9B3D0BC6-D7E9-492B-903D-8E844E4B88DC}" srcOrd="0" destOrd="0" presId="urn:microsoft.com/office/officeart/2005/8/layout/orgChart1"/>
    <dgm:cxn modelId="{3F37C49A-89F3-4B23-865C-2EB0B590D37F}" type="presParOf" srcId="{9B3D0BC6-D7E9-492B-903D-8E844E4B88DC}" destId="{97D7DDC4-5FC4-41C7-95CD-3DE0BB3BB691}" srcOrd="0" destOrd="0" presId="urn:microsoft.com/office/officeart/2005/8/layout/orgChart1"/>
    <dgm:cxn modelId="{9AE3DC02-38AA-4A5C-97B8-512ADC8895BF}" type="presParOf" srcId="{9B3D0BC6-D7E9-492B-903D-8E844E4B88DC}" destId="{79EA5BC9-6BD1-4B14-A77D-38612B6546C0}" srcOrd="1" destOrd="0" presId="urn:microsoft.com/office/officeart/2005/8/layout/orgChart1"/>
    <dgm:cxn modelId="{BF4B6B15-4931-46DE-9637-A8C0D7AB0D27}" type="presParOf" srcId="{ECB021D0-C401-4315-B501-6981E0E0E4C9}" destId="{02F95868-6600-478D-89CE-F3EFB53071E4}" srcOrd="1" destOrd="0" presId="urn:microsoft.com/office/officeart/2005/8/layout/orgChart1"/>
    <dgm:cxn modelId="{E542D1BC-DD8F-4F67-BCDD-F0AB0923EC94}" type="presParOf" srcId="{02F95868-6600-478D-89CE-F3EFB53071E4}" destId="{FD725804-AC12-4505-8B40-9B38E86B68B0}" srcOrd="0" destOrd="0" presId="urn:microsoft.com/office/officeart/2005/8/layout/orgChart1"/>
    <dgm:cxn modelId="{9D78FD5D-6836-4B53-BE5F-4D44A4AD09A4}" type="presParOf" srcId="{02F95868-6600-478D-89CE-F3EFB53071E4}" destId="{79966341-8AA8-4C48-9F4B-850C5CA0A026}" srcOrd="1" destOrd="0" presId="urn:microsoft.com/office/officeart/2005/8/layout/orgChart1"/>
    <dgm:cxn modelId="{5A486652-A183-464D-A44A-D36587C092C3}" type="presParOf" srcId="{79966341-8AA8-4C48-9F4B-850C5CA0A026}" destId="{D0F16DD5-8E30-40A9-915E-D8636D80E8F7}" srcOrd="0" destOrd="0" presId="urn:microsoft.com/office/officeart/2005/8/layout/orgChart1"/>
    <dgm:cxn modelId="{0ED943A9-11DD-4AAE-95C4-1A5558BCD220}" type="presParOf" srcId="{D0F16DD5-8E30-40A9-915E-D8636D80E8F7}" destId="{18281CF6-2B2A-4A99-9F1F-1270037747CA}" srcOrd="0" destOrd="0" presId="urn:microsoft.com/office/officeart/2005/8/layout/orgChart1"/>
    <dgm:cxn modelId="{5F89F2E2-4E5D-4112-913E-40D011B5F9AE}" type="presParOf" srcId="{D0F16DD5-8E30-40A9-915E-D8636D80E8F7}" destId="{0E1D7093-C18D-4315-B516-92CC26ABFD59}" srcOrd="1" destOrd="0" presId="urn:microsoft.com/office/officeart/2005/8/layout/orgChart1"/>
    <dgm:cxn modelId="{0FBD0C9A-5DB1-4F2B-940E-E3852FC96976}" type="presParOf" srcId="{79966341-8AA8-4C48-9F4B-850C5CA0A026}" destId="{EE10DF92-22EA-403C-9428-4B73D41866C6}" srcOrd="1" destOrd="0" presId="urn:microsoft.com/office/officeart/2005/8/layout/orgChart1"/>
    <dgm:cxn modelId="{830C07C6-5FB1-46AC-A97C-4BD36A523329}" type="presParOf" srcId="{EE10DF92-22EA-403C-9428-4B73D41866C6}" destId="{34A00932-E0A7-40CD-962E-0696ACDD0EAA}" srcOrd="0" destOrd="0" presId="urn:microsoft.com/office/officeart/2005/8/layout/orgChart1"/>
    <dgm:cxn modelId="{F3A1251C-5C75-4F79-B8CC-F5BAAD8250B9}" type="presParOf" srcId="{EE10DF92-22EA-403C-9428-4B73D41866C6}" destId="{73295B69-9826-4AC3-9AFA-0A48506FBB94}" srcOrd="1" destOrd="0" presId="urn:microsoft.com/office/officeart/2005/8/layout/orgChart1"/>
    <dgm:cxn modelId="{CFADEA13-A095-42FD-859E-8A7302CF260A}" type="presParOf" srcId="{73295B69-9826-4AC3-9AFA-0A48506FBB94}" destId="{527D523E-2803-4DCC-9EF2-74A30A9DBCBB}" srcOrd="0" destOrd="0" presId="urn:microsoft.com/office/officeart/2005/8/layout/orgChart1"/>
    <dgm:cxn modelId="{B68958B8-78D6-4F42-AF8C-2C05628FD8AF}" type="presParOf" srcId="{527D523E-2803-4DCC-9EF2-74A30A9DBCBB}" destId="{0E6AFCED-6384-44AC-A237-9988007F65AC}" srcOrd="0" destOrd="0" presId="urn:microsoft.com/office/officeart/2005/8/layout/orgChart1"/>
    <dgm:cxn modelId="{28A88546-3705-4EE5-A378-E1A51B44594C}" type="presParOf" srcId="{527D523E-2803-4DCC-9EF2-74A30A9DBCBB}" destId="{39644E54-311F-47AB-BEB9-5F46F128AB3E}" srcOrd="1" destOrd="0" presId="urn:microsoft.com/office/officeart/2005/8/layout/orgChart1"/>
    <dgm:cxn modelId="{1777E582-71DD-40DA-9276-95D9009A9E1A}" type="presParOf" srcId="{73295B69-9826-4AC3-9AFA-0A48506FBB94}" destId="{B373F833-D805-467A-96D0-D7628A1DFFF9}" srcOrd="1" destOrd="0" presId="urn:microsoft.com/office/officeart/2005/8/layout/orgChart1"/>
    <dgm:cxn modelId="{E874D2E6-DC3C-4056-B7EF-2E20F31754CB}" type="presParOf" srcId="{B373F833-D805-467A-96D0-D7628A1DFFF9}" destId="{4191054F-D8B9-4443-8B03-252F6F58C7ED}" srcOrd="0" destOrd="0" presId="urn:microsoft.com/office/officeart/2005/8/layout/orgChart1"/>
    <dgm:cxn modelId="{C2D66230-D672-45A4-9011-94C67EED9923}" type="presParOf" srcId="{B373F833-D805-467A-96D0-D7628A1DFFF9}" destId="{30EB61F5-0C8E-4464-BAB2-EB9CE6D2C4BF}" srcOrd="1" destOrd="0" presId="urn:microsoft.com/office/officeart/2005/8/layout/orgChart1"/>
    <dgm:cxn modelId="{5E8BBFC6-D94B-46E2-B1E1-72FDCA1B3BFE}" type="presParOf" srcId="{30EB61F5-0C8E-4464-BAB2-EB9CE6D2C4BF}" destId="{E6EB3601-EE09-42FF-8AD6-D60AED1081AC}" srcOrd="0" destOrd="0" presId="urn:microsoft.com/office/officeart/2005/8/layout/orgChart1"/>
    <dgm:cxn modelId="{9796F80E-B8E3-47C7-B3D8-C79C950BCD03}" type="presParOf" srcId="{E6EB3601-EE09-42FF-8AD6-D60AED1081AC}" destId="{C60446CA-56EA-404A-B149-C7D3390550AD}" srcOrd="0" destOrd="0" presId="urn:microsoft.com/office/officeart/2005/8/layout/orgChart1"/>
    <dgm:cxn modelId="{EC84353F-A6CF-43D1-8FB2-ABA259BD226D}" type="presParOf" srcId="{E6EB3601-EE09-42FF-8AD6-D60AED1081AC}" destId="{04CC607D-DDB5-46D5-B967-4076C48AAE41}" srcOrd="1" destOrd="0" presId="urn:microsoft.com/office/officeart/2005/8/layout/orgChart1"/>
    <dgm:cxn modelId="{A6A0DBAE-0C06-40BC-897A-0A75DA0297FB}" type="presParOf" srcId="{30EB61F5-0C8E-4464-BAB2-EB9CE6D2C4BF}" destId="{47925B2A-24E2-4591-8E77-9DF435ADE3C6}" srcOrd="1" destOrd="0" presId="urn:microsoft.com/office/officeart/2005/8/layout/orgChart1"/>
    <dgm:cxn modelId="{5B5A621C-FCF3-4E7C-9662-88409625C384}" type="presParOf" srcId="{30EB61F5-0C8E-4464-BAB2-EB9CE6D2C4BF}" destId="{DF85F9CC-FB3B-4438-A4C7-1EA7142BEE29}" srcOrd="2" destOrd="0" presId="urn:microsoft.com/office/officeart/2005/8/layout/orgChart1"/>
    <dgm:cxn modelId="{7A72D2CB-D8D7-4391-ADBC-EE825AEDE50F}" type="presParOf" srcId="{B373F833-D805-467A-96D0-D7628A1DFFF9}" destId="{F0A857F0-8B00-49FD-A56C-DF61858A58C6}" srcOrd="2" destOrd="0" presId="urn:microsoft.com/office/officeart/2005/8/layout/orgChart1"/>
    <dgm:cxn modelId="{1961C2BE-F485-43F5-AF06-36A97C6FB132}" type="presParOf" srcId="{B373F833-D805-467A-96D0-D7628A1DFFF9}" destId="{FF63A332-6F75-459B-9137-DBEEFE5CD128}" srcOrd="3" destOrd="0" presId="urn:microsoft.com/office/officeart/2005/8/layout/orgChart1"/>
    <dgm:cxn modelId="{E6127089-0558-41E3-AD76-4FFCB7AA84EC}" type="presParOf" srcId="{FF63A332-6F75-459B-9137-DBEEFE5CD128}" destId="{8BE80804-4CC9-4C6F-AA43-949AC3F63EBA}" srcOrd="0" destOrd="0" presId="urn:microsoft.com/office/officeart/2005/8/layout/orgChart1"/>
    <dgm:cxn modelId="{DA484884-7C37-4A11-8217-B6BC82528F38}" type="presParOf" srcId="{8BE80804-4CC9-4C6F-AA43-949AC3F63EBA}" destId="{5F5B25B6-66CD-4A39-B846-2C374E3D9DBC}" srcOrd="0" destOrd="0" presId="urn:microsoft.com/office/officeart/2005/8/layout/orgChart1"/>
    <dgm:cxn modelId="{9F75B072-EC68-4A96-8636-FA9901DAC105}" type="presParOf" srcId="{8BE80804-4CC9-4C6F-AA43-949AC3F63EBA}" destId="{65DF75A9-81A7-4D89-AEB3-69451DADE0F1}" srcOrd="1" destOrd="0" presId="urn:microsoft.com/office/officeart/2005/8/layout/orgChart1"/>
    <dgm:cxn modelId="{7E68A0C2-D3CE-4AB1-AF88-88A0E8429CC4}" type="presParOf" srcId="{FF63A332-6F75-459B-9137-DBEEFE5CD128}" destId="{C26AF91B-DC09-4B0D-AB20-2E276BA8CA7A}" srcOrd="1" destOrd="0" presId="urn:microsoft.com/office/officeart/2005/8/layout/orgChart1"/>
    <dgm:cxn modelId="{3B346FD1-7C08-49B3-9AD5-ED4A2829F800}" type="presParOf" srcId="{FF63A332-6F75-459B-9137-DBEEFE5CD128}" destId="{F45112D1-001C-4FC0-9599-E7C3A9D331CD}" srcOrd="2" destOrd="0" presId="urn:microsoft.com/office/officeart/2005/8/layout/orgChart1"/>
    <dgm:cxn modelId="{FF4DF65E-301E-4106-8E8B-A5A0C2DD6C41}" type="presParOf" srcId="{B373F833-D805-467A-96D0-D7628A1DFFF9}" destId="{47C6252D-C158-496F-9968-8EE9C07123CC}" srcOrd="4" destOrd="0" presId="urn:microsoft.com/office/officeart/2005/8/layout/orgChart1"/>
    <dgm:cxn modelId="{87DA233C-B76A-46E3-BD00-78B39779BE31}" type="presParOf" srcId="{B373F833-D805-467A-96D0-D7628A1DFFF9}" destId="{0CCF7D16-73F0-4A6D-8699-889145B5984E}" srcOrd="5" destOrd="0" presId="urn:microsoft.com/office/officeart/2005/8/layout/orgChart1"/>
    <dgm:cxn modelId="{504CC3D1-0AAA-4C56-9340-12AC943F73B2}" type="presParOf" srcId="{0CCF7D16-73F0-4A6D-8699-889145B5984E}" destId="{0B683349-8B27-4F40-A5D9-5BC602479079}" srcOrd="0" destOrd="0" presId="urn:microsoft.com/office/officeart/2005/8/layout/orgChart1"/>
    <dgm:cxn modelId="{8AE582BB-1188-4477-B0A4-F12EACE7B482}" type="presParOf" srcId="{0B683349-8B27-4F40-A5D9-5BC602479079}" destId="{8B58591F-CE70-484D-8967-FB84551F63E2}" srcOrd="0" destOrd="0" presId="urn:microsoft.com/office/officeart/2005/8/layout/orgChart1"/>
    <dgm:cxn modelId="{087E8E60-F6AE-4F96-85C5-3B8635E14D74}" type="presParOf" srcId="{0B683349-8B27-4F40-A5D9-5BC602479079}" destId="{50851023-6B37-4953-A6DA-B1CAD7B1F3D9}" srcOrd="1" destOrd="0" presId="urn:microsoft.com/office/officeart/2005/8/layout/orgChart1"/>
    <dgm:cxn modelId="{9370C8AA-4166-42D7-B865-CC06DC3B2B7E}" type="presParOf" srcId="{0CCF7D16-73F0-4A6D-8699-889145B5984E}" destId="{3D904D2C-548B-4A19-BBAA-A4A6219B666F}" srcOrd="1" destOrd="0" presId="urn:microsoft.com/office/officeart/2005/8/layout/orgChart1"/>
    <dgm:cxn modelId="{96610D4F-6D41-422D-9DEA-43076B2D5089}" type="presParOf" srcId="{0CCF7D16-73F0-4A6D-8699-889145B5984E}" destId="{0796E564-30C7-40D3-B443-47C45C919DCA}" srcOrd="2" destOrd="0" presId="urn:microsoft.com/office/officeart/2005/8/layout/orgChart1"/>
    <dgm:cxn modelId="{E51F47C0-9761-44E1-A654-1A23CBAB5EE1}" type="presParOf" srcId="{73295B69-9826-4AC3-9AFA-0A48506FBB94}" destId="{D49BF7E9-0A39-4439-9466-ED4FAA2AEA13}" srcOrd="2" destOrd="0" presId="urn:microsoft.com/office/officeart/2005/8/layout/orgChart1"/>
    <dgm:cxn modelId="{CE121454-514A-48F0-968A-BDB85A8BB78C}" type="presParOf" srcId="{EE10DF92-22EA-403C-9428-4B73D41866C6}" destId="{40DE143F-84E1-46EB-B008-78180897DD34}" srcOrd="2" destOrd="0" presId="urn:microsoft.com/office/officeart/2005/8/layout/orgChart1"/>
    <dgm:cxn modelId="{7BEBC912-C0C1-4180-A5F2-4F64B18B2B1C}" type="presParOf" srcId="{EE10DF92-22EA-403C-9428-4B73D41866C6}" destId="{FF4EFE4F-49A2-4C4F-8E2A-10A2C9E465F5}" srcOrd="3" destOrd="0" presId="urn:microsoft.com/office/officeart/2005/8/layout/orgChart1"/>
    <dgm:cxn modelId="{7034A006-EAA2-4057-B898-1F06C108069E}" type="presParOf" srcId="{FF4EFE4F-49A2-4C4F-8E2A-10A2C9E465F5}" destId="{FF9C5E62-962C-43B0-BD74-559C1CEB80A5}" srcOrd="0" destOrd="0" presId="urn:microsoft.com/office/officeart/2005/8/layout/orgChart1"/>
    <dgm:cxn modelId="{AF8C2057-2E4B-4840-B148-827120ED569C}" type="presParOf" srcId="{FF9C5E62-962C-43B0-BD74-559C1CEB80A5}" destId="{8E6EF314-2D8A-4657-B514-6944268732E1}" srcOrd="0" destOrd="0" presId="urn:microsoft.com/office/officeart/2005/8/layout/orgChart1"/>
    <dgm:cxn modelId="{63B14856-0A26-46AB-AE7E-0268FD7C8DF5}" type="presParOf" srcId="{FF9C5E62-962C-43B0-BD74-559C1CEB80A5}" destId="{04B4774D-5F3E-4398-A939-B716F93CB03B}" srcOrd="1" destOrd="0" presId="urn:microsoft.com/office/officeart/2005/8/layout/orgChart1"/>
    <dgm:cxn modelId="{AF71B252-75EC-4A0F-BCF3-0C4C7E02102E}" type="presParOf" srcId="{FF4EFE4F-49A2-4C4F-8E2A-10A2C9E465F5}" destId="{ECA088DE-159F-41DC-B98E-7446000EC054}" srcOrd="1" destOrd="0" presId="urn:microsoft.com/office/officeart/2005/8/layout/orgChart1"/>
    <dgm:cxn modelId="{13217C22-2730-4958-AE30-286504C5F89A}" type="presParOf" srcId="{ECA088DE-159F-41DC-B98E-7446000EC054}" destId="{8F9AB5EB-E1A5-4308-904D-6DA986730183}" srcOrd="0" destOrd="0" presId="urn:microsoft.com/office/officeart/2005/8/layout/orgChart1"/>
    <dgm:cxn modelId="{ABB4171F-5481-4743-A9AB-D7B60F37E423}" type="presParOf" srcId="{ECA088DE-159F-41DC-B98E-7446000EC054}" destId="{B077F304-0C80-4972-A55B-59ADB633D53E}" srcOrd="1" destOrd="0" presId="urn:microsoft.com/office/officeart/2005/8/layout/orgChart1"/>
    <dgm:cxn modelId="{0A01DFC7-DE11-4E82-9CAB-544DD91BB9BC}" type="presParOf" srcId="{B077F304-0C80-4972-A55B-59ADB633D53E}" destId="{8EC3F63F-B479-455B-ADF9-C3DB8BD3F6FB}" srcOrd="0" destOrd="0" presId="urn:microsoft.com/office/officeart/2005/8/layout/orgChart1"/>
    <dgm:cxn modelId="{66D2DF34-8C03-46B2-A9D1-456CD43686E8}" type="presParOf" srcId="{8EC3F63F-B479-455B-ADF9-C3DB8BD3F6FB}" destId="{60A42116-CBDB-4A39-8F5B-4180F2ED749D}" srcOrd="0" destOrd="0" presId="urn:microsoft.com/office/officeart/2005/8/layout/orgChart1"/>
    <dgm:cxn modelId="{C9CED557-F2B7-4F27-8364-33ABA7A118A3}" type="presParOf" srcId="{8EC3F63F-B479-455B-ADF9-C3DB8BD3F6FB}" destId="{F90F5D3F-0FA8-4412-985F-B14310E155ED}" srcOrd="1" destOrd="0" presId="urn:microsoft.com/office/officeart/2005/8/layout/orgChart1"/>
    <dgm:cxn modelId="{6BF12727-8E94-4FCB-82AB-8B76A79E700B}" type="presParOf" srcId="{B077F304-0C80-4972-A55B-59ADB633D53E}" destId="{F5E41D06-09C4-4E43-A8A6-65171289070B}" srcOrd="1" destOrd="0" presId="urn:microsoft.com/office/officeart/2005/8/layout/orgChart1"/>
    <dgm:cxn modelId="{73CE48C8-B1DA-420A-969D-46929758A0A6}" type="presParOf" srcId="{B077F304-0C80-4972-A55B-59ADB633D53E}" destId="{F6B121AC-33B1-4CC7-B7A0-9828DB8A1799}" srcOrd="2" destOrd="0" presId="urn:microsoft.com/office/officeart/2005/8/layout/orgChart1"/>
    <dgm:cxn modelId="{E03C4538-9393-4FB2-B38D-E9A17B53F881}" type="presParOf" srcId="{ECA088DE-159F-41DC-B98E-7446000EC054}" destId="{13E841BB-5DB9-4F62-94B4-512D843829C6}" srcOrd="2" destOrd="0" presId="urn:microsoft.com/office/officeart/2005/8/layout/orgChart1"/>
    <dgm:cxn modelId="{D4708973-FDF0-4FD0-B3F5-9F62C89BEFF3}" type="presParOf" srcId="{ECA088DE-159F-41DC-B98E-7446000EC054}" destId="{FFE7EAAB-3398-4A6B-941F-9C63E8C46D6A}" srcOrd="3" destOrd="0" presId="urn:microsoft.com/office/officeart/2005/8/layout/orgChart1"/>
    <dgm:cxn modelId="{A025F429-F868-451E-A849-C2AA69896272}" type="presParOf" srcId="{FFE7EAAB-3398-4A6B-941F-9C63E8C46D6A}" destId="{33B76C20-AF8A-4EEE-91E9-298294CCFD46}" srcOrd="0" destOrd="0" presId="urn:microsoft.com/office/officeart/2005/8/layout/orgChart1"/>
    <dgm:cxn modelId="{551ABFC1-B3C4-4A39-981C-769232A341C2}" type="presParOf" srcId="{33B76C20-AF8A-4EEE-91E9-298294CCFD46}" destId="{8EBF766E-56DC-4A18-8CBC-5EAC3530010E}" srcOrd="0" destOrd="0" presId="urn:microsoft.com/office/officeart/2005/8/layout/orgChart1"/>
    <dgm:cxn modelId="{DCA46594-C047-4EF7-A85B-FBB83260DBC0}" type="presParOf" srcId="{33B76C20-AF8A-4EEE-91E9-298294CCFD46}" destId="{E3F3997A-315B-4702-BBC9-54C0936C30A3}" srcOrd="1" destOrd="0" presId="urn:microsoft.com/office/officeart/2005/8/layout/orgChart1"/>
    <dgm:cxn modelId="{1901C43F-57F4-4261-88FB-84B0AA659790}" type="presParOf" srcId="{FFE7EAAB-3398-4A6B-941F-9C63E8C46D6A}" destId="{2EF2B8EF-065D-457A-A5D9-39DF7CE74E3D}" srcOrd="1" destOrd="0" presId="urn:microsoft.com/office/officeart/2005/8/layout/orgChart1"/>
    <dgm:cxn modelId="{75EB3E01-6A57-4D45-A9B3-D5194EE23CCB}" type="presParOf" srcId="{FFE7EAAB-3398-4A6B-941F-9C63E8C46D6A}" destId="{AA4016CF-C311-443F-9C29-5384124BD89C}" srcOrd="2" destOrd="0" presId="urn:microsoft.com/office/officeart/2005/8/layout/orgChart1"/>
    <dgm:cxn modelId="{D72F51ED-26BF-4240-8598-167A7FD3486D}" type="presParOf" srcId="{ECA088DE-159F-41DC-B98E-7446000EC054}" destId="{ED9B945B-1467-422A-9B87-404D3E37C912}" srcOrd="4" destOrd="0" presId="urn:microsoft.com/office/officeart/2005/8/layout/orgChart1"/>
    <dgm:cxn modelId="{5125E0E0-1401-4C33-AC4E-271211F42376}" type="presParOf" srcId="{ECA088DE-159F-41DC-B98E-7446000EC054}" destId="{5C8A93F5-BEBA-487E-BAA1-F472CEC1D5C4}" srcOrd="5" destOrd="0" presId="urn:microsoft.com/office/officeart/2005/8/layout/orgChart1"/>
    <dgm:cxn modelId="{48891E7D-CE14-424A-83E7-6F0DBA9F01E3}" type="presParOf" srcId="{5C8A93F5-BEBA-487E-BAA1-F472CEC1D5C4}" destId="{8CD7268A-FB36-4267-8569-E3979DBA77CA}" srcOrd="0" destOrd="0" presId="urn:microsoft.com/office/officeart/2005/8/layout/orgChart1"/>
    <dgm:cxn modelId="{1316EF74-70CB-445B-89D0-7A2CEBEF957F}" type="presParOf" srcId="{8CD7268A-FB36-4267-8569-E3979DBA77CA}" destId="{015B8213-F40D-40DE-B01A-A94EFCC57645}" srcOrd="0" destOrd="0" presId="urn:microsoft.com/office/officeart/2005/8/layout/orgChart1"/>
    <dgm:cxn modelId="{64E6E8BE-AE3F-422D-AD49-2AF5684F7E85}" type="presParOf" srcId="{8CD7268A-FB36-4267-8569-E3979DBA77CA}" destId="{FDD0D4BB-92FD-4371-9E50-9F7BF1F62D59}" srcOrd="1" destOrd="0" presId="urn:microsoft.com/office/officeart/2005/8/layout/orgChart1"/>
    <dgm:cxn modelId="{D040CFBF-1DF1-41FC-BEC3-82C617F186CE}" type="presParOf" srcId="{5C8A93F5-BEBA-487E-BAA1-F472CEC1D5C4}" destId="{24693F2E-748E-418E-A9EF-DD5AFA2C5EA0}" srcOrd="1" destOrd="0" presId="urn:microsoft.com/office/officeart/2005/8/layout/orgChart1"/>
    <dgm:cxn modelId="{0B3DEB91-EC74-4B5A-B812-67040A36C360}" type="presParOf" srcId="{5C8A93F5-BEBA-487E-BAA1-F472CEC1D5C4}" destId="{1C284CA6-76B3-455A-BEA1-C299ACE168AC}" srcOrd="2" destOrd="0" presId="urn:microsoft.com/office/officeart/2005/8/layout/orgChart1"/>
    <dgm:cxn modelId="{1F265B1C-D155-4C09-A2F2-71E19BAA4B69}" type="presParOf" srcId="{ECA088DE-159F-41DC-B98E-7446000EC054}" destId="{E1BBFA51-052E-4202-A3A8-DC930F0A2188}" srcOrd="6" destOrd="0" presId="urn:microsoft.com/office/officeart/2005/8/layout/orgChart1"/>
    <dgm:cxn modelId="{F2A0A914-8B88-47AB-9EE3-C0DBC771374C}" type="presParOf" srcId="{ECA088DE-159F-41DC-B98E-7446000EC054}" destId="{FA2F4479-E391-4896-99BE-00DAA1332C9F}" srcOrd="7" destOrd="0" presId="urn:microsoft.com/office/officeart/2005/8/layout/orgChart1"/>
    <dgm:cxn modelId="{B368991B-8655-4364-8137-EE48D86AF252}" type="presParOf" srcId="{FA2F4479-E391-4896-99BE-00DAA1332C9F}" destId="{E970DD61-B308-49D4-A948-BF0302FC6745}" srcOrd="0" destOrd="0" presId="urn:microsoft.com/office/officeart/2005/8/layout/orgChart1"/>
    <dgm:cxn modelId="{7616CC3F-5728-43C2-83C0-05AD2FF04A7E}" type="presParOf" srcId="{E970DD61-B308-49D4-A948-BF0302FC6745}" destId="{B1DA3728-1081-4152-BEBF-26946F29ABD4}" srcOrd="0" destOrd="0" presId="urn:microsoft.com/office/officeart/2005/8/layout/orgChart1"/>
    <dgm:cxn modelId="{3C28BB4D-C00C-4512-8220-EC58248D1574}" type="presParOf" srcId="{E970DD61-B308-49D4-A948-BF0302FC6745}" destId="{F849BEFB-BC53-4073-AFAA-2E74D7BCD33C}" srcOrd="1" destOrd="0" presId="urn:microsoft.com/office/officeart/2005/8/layout/orgChart1"/>
    <dgm:cxn modelId="{8A30F6E2-4ED1-4D26-870D-F3911A13D0C9}" type="presParOf" srcId="{FA2F4479-E391-4896-99BE-00DAA1332C9F}" destId="{5ECEEADD-51A8-4175-A1E2-31771FFA1062}" srcOrd="1" destOrd="0" presId="urn:microsoft.com/office/officeart/2005/8/layout/orgChart1"/>
    <dgm:cxn modelId="{2C96EB31-E677-40AC-A622-44385850A2A0}" type="presParOf" srcId="{FA2F4479-E391-4896-99BE-00DAA1332C9F}" destId="{2924F369-60D5-45BA-AFC7-2CE798B69D06}" srcOrd="2" destOrd="0" presId="urn:microsoft.com/office/officeart/2005/8/layout/orgChart1"/>
    <dgm:cxn modelId="{B74D676E-4177-4F39-83C0-C94A8EA0DA3F}" type="presParOf" srcId="{ECA088DE-159F-41DC-B98E-7446000EC054}" destId="{7DD3EF47-08C7-493D-A5D5-084A22D53911}" srcOrd="8" destOrd="0" presId="urn:microsoft.com/office/officeart/2005/8/layout/orgChart1"/>
    <dgm:cxn modelId="{3432917A-E258-4AB4-AD46-FF014D88788E}" type="presParOf" srcId="{ECA088DE-159F-41DC-B98E-7446000EC054}" destId="{50673518-6FE7-476E-8778-B1684490D765}" srcOrd="9" destOrd="0" presId="urn:microsoft.com/office/officeart/2005/8/layout/orgChart1"/>
    <dgm:cxn modelId="{0EFE04D5-8481-4D13-94D6-FC6B51100041}" type="presParOf" srcId="{50673518-6FE7-476E-8778-B1684490D765}" destId="{5BAF4097-12F3-4B9E-82DC-FB230155BD05}" srcOrd="0" destOrd="0" presId="urn:microsoft.com/office/officeart/2005/8/layout/orgChart1"/>
    <dgm:cxn modelId="{385C3999-7859-415A-8A66-AD1F6BF1EE82}" type="presParOf" srcId="{5BAF4097-12F3-4B9E-82DC-FB230155BD05}" destId="{FDA0184E-65A1-4037-AB29-E62C09DA9A66}" srcOrd="0" destOrd="0" presId="urn:microsoft.com/office/officeart/2005/8/layout/orgChart1"/>
    <dgm:cxn modelId="{17723CD6-00C9-455E-A8FF-F2DDAA13E24D}" type="presParOf" srcId="{5BAF4097-12F3-4B9E-82DC-FB230155BD05}" destId="{90D92546-07C8-4193-AACA-7C83D55F6175}" srcOrd="1" destOrd="0" presId="urn:microsoft.com/office/officeart/2005/8/layout/orgChart1"/>
    <dgm:cxn modelId="{F3072F9F-925A-4227-816A-D7392CC21B01}" type="presParOf" srcId="{50673518-6FE7-476E-8778-B1684490D765}" destId="{3BD7ECF2-15A5-4234-A1F3-F730DD2EE33B}" srcOrd="1" destOrd="0" presId="urn:microsoft.com/office/officeart/2005/8/layout/orgChart1"/>
    <dgm:cxn modelId="{D0BC9FAA-75DF-40EF-ACE6-557829E1A328}" type="presParOf" srcId="{50673518-6FE7-476E-8778-B1684490D765}" destId="{40CB1CB6-7DD2-4EE1-85B0-172E5EF4E948}" srcOrd="2" destOrd="0" presId="urn:microsoft.com/office/officeart/2005/8/layout/orgChart1"/>
    <dgm:cxn modelId="{C8249FF0-D9DC-4B4D-A259-C402770A7CAB}" type="presParOf" srcId="{FF4EFE4F-49A2-4C4F-8E2A-10A2C9E465F5}" destId="{32647E13-2AC1-4CEE-B4D1-970AFEF3968D}" srcOrd="2" destOrd="0" presId="urn:microsoft.com/office/officeart/2005/8/layout/orgChart1"/>
    <dgm:cxn modelId="{F359AE62-4C5F-4876-B914-981417473310}" type="presParOf" srcId="{79966341-8AA8-4C48-9F4B-850C5CA0A026}" destId="{C146DFEB-1D09-41CC-86AA-EA63F0010173}" srcOrd="2" destOrd="0" presId="urn:microsoft.com/office/officeart/2005/8/layout/orgChart1"/>
    <dgm:cxn modelId="{8DB3B8ED-EADC-463B-AB6D-15AAD98FD798}" type="presParOf" srcId="{02F95868-6600-478D-89CE-F3EFB53071E4}" destId="{E5C10646-C7A4-4CF9-9F49-67458DAF6F05}" srcOrd="2" destOrd="0" presId="urn:microsoft.com/office/officeart/2005/8/layout/orgChart1"/>
    <dgm:cxn modelId="{E14AE731-4925-42BB-A09B-4AD390AE32E6}" type="presParOf" srcId="{02F95868-6600-478D-89CE-F3EFB53071E4}" destId="{E3D51B13-07BA-46E4-AA40-6FE1A93CE2FF}" srcOrd="3" destOrd="0" presId="urn:microsoft.com/office/officeart/2005/8/layout/orgChart1"/>
    <dgm:cxn modelId="{228F75AD-BBDB-4267-A250-AB1BF4CBB4D1}" type="presParOf" srcId="{E3D51B13-07BA-46E4-AA40-6FE1A93CE2FF}" destId="{28D622DC-5980-4611-AE1F-A59DC9DEBF30}" srcOrd="0" destOrd="0" presId="urn:microsoft.com/office/officeart/2005/8/layout/orgChart1"/>
    <dgm:cxn modelId="{799479B0-B06E-4834-A3FE-09C2083ADDD2}" type="presParOf" srcId="{28D622DC-5980-4611-AE1F-A59DC9DEBF30}" destId="{F0BA8923-418D-487B-85DA-FA0FAAE3AA09}" srcOrd="0" destOrd="0" presId="urn:microsoft.com/office/officeart/2005/8/layout/orgChart1"/>
    <dgm:cxn modelId="{E6B19AAC-C239-4C69-981C-73CA96EC6740}" type="presParOf" srcId="{28D622DC-5980-4611-AE1F-A59DC9DEBF30}" destId="{E25A8DFB-C975-401C-AF5C-D57DE5DC9B5E}" srcOrd="1" destOrd="0" presId="urn:microsoft.com/office/officeart/2005/8/layout/orgChart1"/>
    <dgm:cxn modelId="{7BFAF09E-7CB0-4E59-A231-2E52554CE52F}" type="presParOf" srcId="{E3D51B13-07BA-46E4-AA40-6FE1A93CE2FF}" destId="{CE9A9921-B5A3-4385-8E59-173C3D98DFCC}" srcOrd="1" destOrd="0" presId="urn:microsoft.com/office/officeart/2005/8/layout/orgChart1"/>
    <dgm:cxn modelId="{6B855A03-957D-40FE-AD06-F91E4FE0D129}" type="presParOf" srcId="{CE9A9921-B5A3-4385-8E59-173C3D98DFCC}" destId="{B936460F-B787-4FA4-ABA8-6CCF65A4B494}" srcOrd="0" destOrd="0" presId="urn:microsoft.com/office/officeart/2005/8/layout/orgChart1"/>
    <dgm:cxn modelId="{1EF9B5B9-2AF2-4C91-8601-9B01D4DD643A}" type="presParOf" srcId="{CE9A9921-B5A3-4385-8E59-173C3D98DFCC}" destId="{BFE577F4-B2FB-4C52-B23D-CBF87873478C}" srcOrd="1" destOrd="0" presId="urn:microsoft.com/office/officeart/2005/8/layout/orgChart1"/>
    <dgm:cxn modelId="{796B3112-E66B-4A5B-9C33-31E470BFC73F}" type="presParOf" srcId="{BFE577F4-B2FB-4C52-B23D-CBF87873478C}" destId="{F6F56E04-0DED-4923-8DED-1F5E02F6AB58}" srcOrd="0" destOrd="0" presId="urn:microsoft.com/office/officeart/2005/8/layout/orgChart1"/>
    <dgm:cxn modelId="{133209E9-4004-4049-8E91-2414CBD3D19A}" type="presParOf" srcId="{F6F56E04-0DED-4923-8DED-1F5E02F6AB58}" destId="{D12CAF74-402D-418B-A02A-7A63234189CC}" srcOrd="0" destOrd="0" presId="urn:microsoft.com/office/officeart/2005/8/layout/orgChart1"/>
    <dgm:cxn modelId="{0A23F3DE-A56F-4AAE-B4FA-E3839CB1E6BE}" type="presParOf" srcId="{F6F56E04-0DED-4923-8DED-1F5E02F6AB58}" destId="{A2E23105-5418-4A14-8966-AEC8871252B0}" srcOrd="1" destOrd="0" presId="urn:microsoft.com/office/officeart/2005/8/layout/orgChart1"/>
    <dgm:cxn modelId="{358E5ED1-AF48-47C5-9730-64FC93DF7671}" type="presParOf" srcId="{BFE577F4-B2FB-4C52-B23D-CBF87873478C}" destId="{320F55B0-B690-4B72-AF9A-4E85B2355E13}" srcOrd="1" destOrd="0" presId="urn:microsoft.com/office/officeart/2005/8/layout/orgChart1"/>
    <dgm:cxn modelId="{7A4608F1-8A1D-4A69-8CCD-24671520C2AC}" type="presParOf" srcId="{BFE577F4-B2FB-4C52-B23D-CBF87873478C}" destId="{6ACDA0A1-E99E-4C2B-A5E6-9A4FB74C11DE}" srcOrd="2" destOrd="0" presId="urn:microsoft.com/office/officeart/2005/8/layout/orgChart1"/>
    <dgm:cxn modelId="{59F7388C-62BD-4282-97D4-2749CA297D09}" type="presParOf" srcId="{E3D51B13-07BA-46E4-AA40-6FE1A93CE2FF}" destId="{8DDE65DF-1D2B-45A0-9422-6ACB6F85514E}" srcOrd="2" destOrd="0" presId="urn:microsoft.com/office/officeart/2005/8/layout/orgChart1"/>
    <dgm:cxn modelId="{1EECD2A4-5856-4499-B086-BA0D60A2E6A5}" type="presParOf" srcId="{02F95868-6600-478D-89CE-F3EFB53071E4}" destId="{4AE6D94D-F50C-4681-B050-101873A972D0}" srcOrd="4" destOrd="0" presId="urn:microsoft.com/office/officeart/2005/8/layout/orgChart1"/>
    <dgm:cxn modelId="{4C52FC99-1031-4471-BC9C-B28D04CEDB42}" type="presParOf" srcId="{02F95868-6600-478D-89CE-F3EFB53071E4}" destId="{A3666E52-7A81-4A39-A09E-C6A94BD5B707}" srcOrd="5" destOrd="0" presId="urn:microsoft.com/office/officeart/2005/8/layout/orgChart1"/>
    <dgm:cxn modelId="{6E2272ED-F921-40FF-9131-96DAAEB194CE}" type="presParOf" srcId="{A3666E52-7A81-4A39-A09E-C6A94BD5B707}" destId="{FE86A63F-3CEA-4243-B896-179CC9720591}" srcOrd="0" destOrd="0" presId="urn:microsoft.com/office/officeart/2005/8/layout/orgChart1"/>
    <dgm:cxn modelId="{B3FFE949-63F6-4822-A9D3-DB23C48294D6}" type="presParOf" srcId="{FE86A63F-3CEA-4243-B896-179CC9720591}" destId="{78987361-5E2D-450C-B02A-3B97912C3CC0}" srcOrd="0" destOrd="0" presId="urn:microsoft.com/office/officeart/2005/8/layout/orgChart1"/>
    <dgm:cxn modelId="{FD56DF0D-3B34-4059-8592-2B2B346CF835}" type="presParOf" srcId="{FE86A63F-3CEA-4243-B896-179CC9720591}" destId="{F3E4AB16-78F0-411E-9FE4-15EB892B3C74}" srcOrd="1" destOrd="0" presId="urn:microsoft.com/office/officeart/2005/8/layout/orgChart1"/>
    <dgm:cxn modelId="{084926AE-1A46-42CE-9B8A-545A46243C56}" type="presParOf" srcId="{A3666E52-7A81-4A39-A09E-C6A94BD5B707}" destId="{C774DB7D-E2F0-4FA9-BECB-E40B34D1AFE2}" srcOrd="1" destOrd="0" presId="urn:microsoft.com/office/officeart/2005/8/layout/orgChart1"/>
    <dgm:cxn modelId="{F1E00E59-5EB5-4B70-AE4F-B256DDD92267}" type="presParOf" srcId="{C774DB7D-E2F0-4FA9-BECB-E40B34D1AFE2}" destId="{3CF6BEC9-E1E1-4949-9FEE-C84075CE4D07}" srcOrd="0" destOrd="0" presId="urn:microsoft.com/office/officeart/2005/8/layout/orgChart1"/>
    <dgm:cxn modelId="{8A6B0D4B-326B-420C-8708-6520951D41E4}" type="presParOf" srcId="{C774DB7D-E2F0-4FA9-BECB-E40B34D1AFE2}" destId="{C477E153-D70E-4311-ACBC-2CC310E164AB}" srcOrd="1" destOrd="0" presId="urn:microsoft.com/office/officeart/2005/8/layout/orgChart1"/>
    <dgm:cxn modelId="{BFDCEDCB-B9C1-4ADC-8F75-A783414D347C}" type="presParOf" srcId="{C477E153-D70E-4311-ACBC-2CC310E164AB}" destId="{F90A76B7-FC7A-4808-AED9-22FCEEDBC113}" srcOrd="0" destOrd="0" presId="urn:microsoft.com/office/officeart/2005/8/layout/orgChart1"/>
    <dgm:cxn modelId="{8F16462D-A211-4ADD-988F-B71AC1CFE786}" type="presParOf" srcId="{F90A76B7-FC7A-4808-AED9-22FCEEDBC113}" destId="{84E7E1EE-E12D-4821-AF6D-56AD5FDFD40F}" srcOrd="0" destOrd="0" presId="urn:microsoft.com/office/officeart/2005/8/layout/orgChart1"/>
    <dgm:cxn modelId="{542FC6AC-2EE5-4CF4-BC55-32F41A83C166}" type="presParOf" srcId="{F90A76B7-FC7A-4808-AED9-22FCEEDBC113}" destId="{FB887296-8FFF-45A8-9098-5C7859B0F43D}" srcOrd="1" destOrd="0" presId="urn:microsoft.com/office/officeart/2005/8/layout/orgChart1"/>
    <dgm:cxn modelId="{0727F5B0-3563-4327-93CB-353FAAC21C1A}" type="presParOf" srcId="{C477E153-D70E-4311-ACBC-2CC310E164AB}" destId="{7F62EBCB-0C39-41A3-8C58-278DA27E4D59}" srcOrd="1" destOrd="0" presId="urn:microsoft.com/office/officeart/2005/8/layout/orgChart1"/>
    <dgm:cxn modelId="{FEA1F0ED-5F1C-4530-8C8E-9006F651F6F9}" type="presParOf" srcId="{7F62EBCB-0C39-41A3-8C58-278DA27E4D59}" destId="{70CDE61E-02C3-4288-8E2B-C8214E2CF358}" srcOrd="0" destOrd="0" presId="urn:microsoft.com/office/officeart/2005/8/layout/orgChart1"/>
    <dgm:cxn modelId="{46690BE9-BFFF-40EB-9C46-48E7DD225D02}" type="presParOf" srcId="{7F62EBCB-0C39-41A3-8C58-278DA27E4D59}" destId="{FDA1565D-E34E-4E35-B16E-33293658B7B3}" srcOrd="1" destOrd="0" presId="urn:microsoft.com/office/officeart/2005/8/layout/orgChart1"/>
    <dgm:cxn modelId="{808FEC2A-CCEC-4BD0-B164-0B210D0B23D0}" type="presParOf" srcId="{FDA1565D-E34E-4E35-B16E-33293658B7B3}" destId="{DCA75AF6-0A10-4801-9A9C-B65A5960DDA3}" srcOrd="0" destOrd="0" presId="urn:microsoft.com/office/officeart/2005/8/layout/orgChart1"/>
    <dgm:cxn modelId="{DA8907FA-9D63-4349-9C1C-DBA99BC03904}" type="presParOf" srcId="{DCA75AF6-0A10-4801-9A9C-B65A5960DDA3}" destId="{B5D93C4E-74AB-47FB-B20C-12DB1631DC25}" srcOrd="0" destOrd="0" presId="urn:microsoft.com/office/officeart/2005/8/layout/orgChart1"/>
    <dgm:cxn modelId="{708AC604-A7AF-42F0-A59D-D45EA5575560}" type="presParOf" srcId="{DCA75AF6-0A10-4801-9A9C-B65A5960DDA3}" destId="{F0D481CC-9AF4-4D92-8624-CFCC85F3F5F7}" srcOrd="1" destOrd="0" presId="urn:microsoft.com/office/officeart/2005/8/layout/orgChart1"/>
    <dgm:cxn modelId="{AB6D885B-2048-4CA4-9169-67C221B2780F}" type="presParOf" srcId="{FDA1565D-E34E-4E35-B16E-33293658B7B3}" destId="{00DB36CD-5F86-468D-AADB-9635E85DEE64}" srcOrd="1" destOrd="0" presId="urn:microsoft.com/office/officeart/2005/8/layout/orgChart1"/>
    <dgm:cxn modelId="{F96A8958-BB81-40FA-B386-69D5182BD07B}" type="presParOf" srcId="{FDA1565D-E34E-4E35-B16E-33293658B7B3}" destId="{A77D8AF1-92F1-47C3-AD31-BE6ABA081722}" srcOrd="2" destOrd="0" presId="urn:microsoft.com/office/officeart/2005/8/layout/orgChart1"/>
    <dgm:cxn modelId="{FC01CC84-6FC8-4D5B-A1D4-A7488057EBF6}" type="presParOf" srcId="{C477E153-D70E-4311-ACBC-2CC310E164AB}" destId="{A23EBD2D-6A03-4F17-B15D-2FE0783C8436}" srcOrd="2" destOrd="0" presId="urn:microsoft.com/office/officeart/2005/8/layout/orgChart1"/>
    <dgm:cxn modelId="{3FF17DA1-86B3-4D23-ADAB-7A6CB4512116}" type="presParOf" srcId="{C774DB7D-E2F0-4FA9-BECB-E40B34D1AFE2}" destId="{60A0ED27-F1B8-43FA-A08E-4274239FB3BF}" srcOrd="2" destOrd="0" presId="urn:microsoft.com/office/officeart/2005/8/layout/orgChart1"/>
    <dgm:cxn modelId="{AB5D5A0A-A5CD-4C53-B71C-69AE85F6B9FB}" type="presParOf" srcId="{C774DB7D-E2F0-4FA9-BECB-E40B34D1AFE2}" destId="{CF6AE128-64BB-49D9-B5BA-0A53E8975F94}" srcOrd="3" destOrd="0" presId="urn:microsoft.com/office/officeart/2005/8/layout/orgChart1"/>
    <dgm:cxn modelId="{220407EC-3997-4148-8AAB-15955241C41B}" type="presParOf" srcId="{CF6AE128-64BB-49D9-B5BA-0A53E8975F94}" destId="{8B6471DD-3C0E-4D8C-84AB-60E2755A57AD}" srcOrd="0" destOrd="0" presId="urn:microsoft.com/office/officeart/2005/8/layout/orgChart1"/>
    <dgm:cxn modelId="{630F60C9-095E-4393-BF6D-55D47AED9FAB}" type="presParOf" srcId="{8B6471DD-3C0E-4D8C-84AB-60E2755A57AD}" destId="{40181CAE-C7B3-46D1-B382-0F2073A1EE10}" srcOrd="0" destOrd="0" presId="urn:microsoft.com/office/officeart/2005/8/layout/orgChart1"/>
    <dgm:cxn modelId="{07E5E5C7-D6AE-4730-B8CA-91B3AADA606F}" type="presParOf" srcId="{8B6471DD-3C0E-4D8C-84AB-60E2755A57AD}" destId="{2EE2B9EE-1F93-434A-92EC-017430A21B9D}" srcOrd="1" destOrd="0" presId="urn:microsoft.com/office/officeart/2005/8/layout/orgChart1"/>
    <dgm:cxn modelId="{33BFD91E-B547-4B0F-8A1B-D8220254D98A}" type="presParOf" srcId="{CF6AE128-64BB-49D9-B5BA-0A53E8975F94}" destId="{E5E328C0-FE6D-4317-8EDD-8BFAC7B42305}" srcOrd="1" destOrd="0" presId="urn:microsoft.com/office/officeart/2005/8/layout/orgChart1"/>
    <dgm:cxn modelId="{A9F4EA69-38C7-46C0-B61B-3ED4C7612195}" type="presParOf" srcId="{E5E328C0-FE6D-4317-8EDD-8BFAC7B42305}" destId="{9EE3822A-BA0A-4F05-B1C6-DA846BBE57E2}" srcOrd="0" destOrd="0" presId="urn:microsoft.com/office/officeart/2005/8/layout/orgChart1"/>
    <dgm:cxn modelId="{6DA45ADD-107E-42B9-82C0-9651F2C01EFC}" type="presParOf" srcId="{E5E328C0-FE6D-4317-8EDD-8BFAC7B42305}" destId="{C2AC2D95-6785-4292-939C-E74B7C14B40E}" srcOrd="1" destOrd="0" presId="urn:microsoft.com/office/officeart/2005/8/layout/orgChart1"/>
    <dgm:cxn modelId="{08292F45-E5F5-4A1E-8E2F-D5BF1C1B1420}" type="presParOf" srcId="{C2AC2D95-6785-4292-939C-E74B7C14B40E}" destId="{9B4E645C-6D06-4AD1-B0E6-86E8C3D7BEA4}" srcOrd="0" destOrd="0" presId="urn:microsoft.com/office/officeart/2005/8/layout/orgChart1"/>
    <dgm:cxn modelId="{6380AEAE-BD73-4BB3-A039-A469099DEC28}" type="presParOf" srcId="{9B4E645C-6D06-4AD1-B0E6-86E8C3D7BEA4}" destId="{836DE4C6-D3D8-46D7-B1E1-246CD4080775}" srcOrd="0" destOrd="0" presId="urn:microsoft.com/office/officeart/2005/8/layout/orgChart1"/>
    <dgm:cxn modelId="{5A9F2224-9762-4A48-9B1B-6180F96A45C3}" type="presParOf" srcId="{9B4E645C-6D06-4AD1-B0E6-86E8C3D7BEA4}" destId="{83802A6A-698A-4360-A10C-DBB2B8513652}" srcOrd="1" destOrd="0" presId="urn:microsoft.com/office/officeart/2005/8/layout/orgChart1"/>
    <dgm:cxn modelId="{CFF53EB7-B22F-46C3-B01B-F946DCF45D4D}" type="presParOf" srcId="{C2AC2D95-6785-4292-939C-E74B7C14B40E}" destId="{18C719CA-B4D1-4AC9-9F52-66669D4D1702}" srcOrd="1" destOrd="0" presId="urn:microsoft.com/office/officeart/2005/8/layout/orgChart1"/>
    <dgm:cxn modelId="{D8EEF1DC-16D5-4B7F-A86F-78F43FA28B14}" type="presParOf" srcId="{C2AC2D95-6785-4292-939C-E74B7C14B40E}" destId="{2F7A8EF9-9675-4587-9F3F-71ECC8D7019E}" srcOrd="2" destOrd="0" presId="urn:microsoft.com/office/officeart/2005/8/layout/orgChart1"/>
    <dgm:cxn modelId="{2D8F4190-4A4D-4676-965F-3E1A51D04CFD}" type="presParOf" srcId="{E5E328C0-FE6D-4317-8EDD-8BFAC7B42305}" destId="{4BD33D2E-B701-468C-9C9A-E6769F467190}" srcOrd="2" destOrd="0" presId="urn:microsoft.com/office/officeart/2005/8/layout/orgChart1"/>
    <dgm:cxn modelId="{59C27D0B-CFEA-4AFB-B1F3-4921EB38FB76}" type="presParOf" srcId="{E5E328C0-FE6D-4317-8EDD-8BFAC7B42305}" destId="{63B7FCC1-9665-43CD-9A0D-F60D8CAF7423}" srcOrd="3" destOrd="0" presId="urn:microsoft.com/office/officeart/2005/8/layout/orgChart1"/>
    <dgm:cxn modelId="{67B2F30C-FF93-4FA5-9DED-CD65F9CF8771}" type="presParOf" srcId="{63B7FCC1-9665-43CD-9A0D-F60D8CAF7423}" destId="{119163A3-E882-4F1A-9576-B163479B7E26}" srcOrd="0" destOrd="0" presId="urn:microsoft.com/office/officeart/2005/8/layout/orgChart1"/>
    <dgm:cxn modelId="{88D9F30A-C72E-4DF2-9295-5814B9AEAD0F}" type="presParOf" srcId="{119163A3-E882-4F1A-9576-B163479B7E26}" destId="{39E4D423-CDE3-4379-9144-70EB0453C75E}" srcOrd="0" destOrd="0" presId="urn:microsoft.com/office/officeart/2005/8/layout/orgChart1"/>
    <dgm:cxn modelId="{B6D99009-AA88-42EE-886F-CA44402F0967}" type="presParOf" srcId="{119163A3-E882-4F1A-9576-B163479B7E26}" destId="{5F0C5959-107B-4894-A376-62B4EE098E5D}" srcOrd="1" destOrd="0" presId="urn:microsoft.com/office/officeart/2005/8/layout/orgChart1"/>
    <dgm:cxn modelId="{348C19C1-E437-431B-931A-57C58D4F87DC}" type="presParOf" srcId="{63B7FCC1-9665-43CD-9A0D-F60D8CAF7423}" destId="{EAE5E2B8-4A22-4773-89A4-895AF474B54C}" srcOrd="1" destOrd="0" presId="urn:microsoft.com/office/officeart/2005/8/layout/orgChart1"/>
    <dgm:cxn modelId="{53695D5C-A53F-42AE-824F-74322704355E}" type="presParOf" srcId="{63B7FCC1-9665-43CD-9A0D-F60D8CAF7423}" destId="{ABCA72BF-EBDD-461F-8A39-050062DC2138}" srcOrd="2" destOrd="0" presId="urn:microsoft.com/office/officeart/2005/8/layout/orgChart1"/>
    <dgm:cxn modelId="{5105CE84-3ABB-4F0D-9652-51F9AC776BD4}" type="presParOf" srcId="{CF6AE128-64BB-49D9-B5BA-0A53E8975F94}" destId="{BCB7D2FF-2FD0-46D6-8EA2-2C2A5FBAB823}" srcOrd="2" destOrd="0" presId="urn:microsoft.com/office/officeart/2005/8/layout/orgChart1"/>
    <dgm:cxn modelId="{56EA6964-ACAA-44BB-8A4F-6F006A7747C2}" type="presParOf" srcId="{A3666E52-7A81-4A39-A09E-C6A94BD5B707}" destId="{1B39FEC3-4ABE-4757-A4CF-51F836EC4C96}" srcOrd="2" destOrd="0" presId="urn:microsoft.com/office/officeart/2005/8/layout/orgChart1"/>
    <dgm:cxn modelId="{F263E569-F574-4E9A-94BB-F583D788AE1F}" type="presParOf" srcId="{ECB021D0-C401-4315-B501-6981E0E0E4C9}" destId="{53842418-D7B2-43C7-A19F-A6F8C363A2F3}" srcOrd="2" destOrd="0" presId="urn:microsoft.com/office/officeart/2005/8/layout/orgChart1"/>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3E14DF-A968-43C3-9E1C-35D75A15A293}"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DE10C3E9-D31B-4404-952F-8CB658A8B306}">
      <dgm:prSet phldrT="[Text]"/>
      <dgm:spPr/>
      <dgm:t>
        <a:bodyPr/>
        <a:lstStyle/>
        <a:p>
          <a:r>
            <a:rPr lang="en-US" dirty="0" smtClean="0"/>
            <a:t>PRIOR PLANNING</a:t>
          </a:r>
          <a:endParaRPr lang="en-US" dirty="0"/>
        </a:p>
      </dgm:t>
    </dgm:pt>
    <dgm:pt modelId="{84E44427-F9E1-4855-B40E-A5F973F49C7A}" type="parTrans" cxnId="{2A3EBFFF-9A4A-4A34-A580-75A502FC61C1}">
      <dgm:prSet/>
      <dgm:spPr/>
      <dgm:t>
        <a:bodyPr/>
        <a:lstStyle/>
        <a:p>
          <a:endParaRPr lang="en-US"/>
        </a:p>
      </dgm:t>
    </dgm:pt>
    <dgm:pt modelId="{13B04425-C580-44F8-8F01-CC32EDD0BDAC}" type="sibTrans" cxnId="{2A3EBFFF-9A4A-4A34-A580-75A502FC61C1}">
      <dgm:prSet/>
      <dgm:spPr/>
      <dgm:t>
        <a:bodyPr/>
        <a:lstStyle/>
        <a:p>
          <a:endParaRPr lang="en-US"/>
        </a:p>
      </dgm:t>
    </dgm:pt>
    <dgm:pt modelId="{267E6BF2-5F14-4790-8A84-2CEF63A0AEDD}">
      <dgm:prSet phldrT="[Text]"/>
      <dgm:spPr/>
      <dgm:t>
        <a:bodyPr/>
        <a:lstStyle/>
        <a:p>
          <a:r>
            <a:rPr lang="en-US" dirty="0" smtClean="0"/>
            <a:t>FORECASTING</a:t>
          </a:r>
          <a:endParaRPr lang="en-US" dirty="0"/>
        </a:p>
      </dgm:t>
    </dgm:pt>
    <dgm:pt modelId="{2B3FCF65-E421-49C1-B94D-CF6C3FAD866E}" type="parTrans" cxnId="{5778D5B7-908E-45AF-B409-469B93427917}">
      <dgm:prSet/>
      <dgm:spPr/>
      <dgm:t>
        <a:bodyPr/>
        <a:lstStyle/>
        <a:p>
          <a:endParaRPr lang="en-US"/>
        </a:p>
      </dgm:t>
    </dgm:pt>
    <dgm:pt modelId="{5EF0CE60-E555-49A4-84A4-EE8FFC0F8701}" type="sibTrans" cxnId="{5778D5B7-908E-45AF-B409-469B93427917}">
      <dgm:prSet/>
      <dgm:spPr/>
      <dgm:t>
        <a:bodyPr/>
        <a:lstStyle/>
        <a:p>
          <a:endParaRPr lang="en-US"/>
        </a:p>
      </dgm:t>
    </dgm:pt>
    <dgm:pt modelId="{811E6054-FD87-40DA-A4F5-1DF04D6CC759}">
      <dgm:prSet phldrT="[Text]"/>
      <dgm:spPr/>
      <dgm:t>
        <a:bodyPr/>
        <a:lstStyle/>
        <a:p>
          <a:r>
            <a:rPr lang="en-US" dirty="0" smtClean="0"/>
            <a:t>PRODUCT DESIGN</a:t>
          </a:r>
          <a:endParaRPr lang="en-US" dirty="0"/>
        </a:p>
      </dgm:t>
    </dgm:pt>
    <dgm:pt modelId="{D7A3BEE9-2F73-4054-A4C9-AD8A6844FD3F}" type="parTrans" cxnId="{A912457F-1552-4814-B9B3-DBBA950EE026}">
      <dgm:prSet/>
      <dgm:spPr/>
      <dgm:t>
        <a:bodyPr/>
        <a:lstStyle/>
        <a:p>
          <a:endParaRPr lang="en-US"/>
        </a:p>
      </dgm:t>
    </dgm:pt>
    <dgm:pt modelId="{91C74EEF-0E29-435D-80BD-E4DD3D370EAA}" type="sibTrans" cxnId="{A912457F-1552-4814-B9B3-DBBA950EE026}">
      <dgm:prSet/>
      <dgm:spPr/>
      <dgm:t>
        <a:bodyPr/>
        <a:lstStyle/>
        <a:p>
          <a:endParaRPr lang="en-US"/>
        </a:p>
      </dgm:t>
    </dgm:pt>
    <dgm:pt modelId="{928ED6E4-C75A-4929-B5B2-1335773D2809}">
      <dgm:prSet phldrT="[Text]"/>
      <dgm:spPr/>
      <dgm:t>
        <a:bodyPr/>
        <a:lstStyle/>
        <a:p>
          <a:r>
            <a:rPr lang="en-US" dirty="0" smtClean="0"/>
            <a:t>ACTIVE PLANNING</a:t>
          </a:r>
          <a:endParaRPr lang="en-US" dirty="0"/>
        </a:p>
      </dgm:t>
    </dgm:pt>
    <dgm:pt modelId="{4D76F707-3CC7-4C5A-89E5-93AF58C121B9}" type="parTrans" cxnId="{02E2266B-70A8-4D80-A6B2-DEED971A7F63}">
      <dgm:prSet/>
      <dgm:spPr/>
      <dgm:t>
        <a:bodyPr/>
        <a:lstStyle/>
        <a:p>
          <a:endParaRPr lang="en-US"/>
        </a:p>
      </dgm:t>
    </dgm:pt>
    <dgm:pt modelId="{75A8BEFC-FD54-486B-A6E2-18A68DE24467}" type="sibTrans" cxnId="{02E2266B-70A8-4D80-A6B2-DEED971A7F63}">
      <dgm:prSet/>
      <dgm:spPr/>
      <dgm:t>
        <a:bodyPr/>
        <a:lstStyle/>
        <a:p>
          <a:endParaRPr lang="en-US"/>
        </a:p>
      </dgm:t>
    </dgm:pt>
    <dgm:pt modelId="{2DEF8037-B98D-4349-9EBC-C49B6C72FB3F}">
      <dgm:prSet phldrT="[Text]"/>
      <dgm:spPr/>
      <dgm:t>
        <a:bodyPr/>
        <a:lstStyle/>
        <a:p>
          <a:r>
            <a:rPr lang="en-US" dirty="0" smtClean="0"/>
            <a:t>PROCESS PLANNING AND ROUTING</a:t>
          </a:r>
          <a:endParaRPr lang="en-US" dirty="0"/>
        </a:p>
      </dgm:t>
    </dgm:pt>
    <dgm:pt modelId="{55343A58-0B2F-4CF0-AF94-2BEB34DB9503}" type="parTrans" cxnId="{5AC5D078-ED14-4A3C-848F-23A75E924756}">
      <dgm:prSet/>
      <dgm:spPr/>
      <dgm:t>
        <a:bodyPr/>
        <a:lstStyle/>
        <a:p>
          <a:endParaRPr lang="en-US"/>
        </a:p>
      </dgm:t>
    </dgm:pt>
    <dgm:pt modelId="{FD564EFC-9698-47C5-B2CC-4701B77544AC}" type="sibTrans" cxnId="{5AC5D078-ED14-4A3C-848F-23A75E924756}">
      <dgm:prSet/>
      <dgm:spPr/>
      <dgm:t>
        <a:bodyPr/>
        <a:lstStyle/>
        <a:p>
          <a:endParaRPr lang="en-US"/>
        </a:p>
      </dgm:t>
    </dgm:pt>
    <dgm:pt modelId="{A4E2E1A6-721D-4CEC-98C6-6A130323B734}">
      <dgm:prSet phldrT="[Text]"/>
      <dgm:spPr/>
      <dgm:t>
        <a:bodyPr/>
        <a:lstStyle/>
        <a:p>
          <a:r>
            <a:rPr lang="en-US" dirty="0" smtClean="0"/>
            <a:t>MATERIAL CONTROL</a:t>
          </a:r>
          <a:endParaRPr lang="en-US" dirty="0"/>
        </a:p>
      </dgm:t>
    </dgm:pt>
    <dgm:pt modelId="{689D06B9-9E3C-4771-A822-4FAC37A98B85}" type="parTrans" cxnId="{F4B4C92E-C8BF-42CD-84EF-F0FD9E78FF53}">
      <dgm:prSet/>
      <dgm:spPr/>
      <dgm:t>
        <a:bodyPr/>
        <a:lstStyle/>
        <a:p>
          <a:endParaRPr lang="en-US"/>
        </a:p>
      </dgm:t>
    </dgm:pt>
    <dgm:pt modelId="{EF244EA7-3B71-43B9-B186-4B16C6FAFAE6}" type="sibTrans" cxnId="{F4B4C92E-C8BF-42CD-84EF-F0FD9E78FF53}">
      <dgm:prSet/>
      <dgm:spPr/>
      <dgm:t>
        <a:bodyPr/>
        <a:lstStyle/>
        <a:p>
          <a:endParaRPr lang="en-US"/>
        </a:p>
      </dgm:t>
    </dgm:pt>
    <dgm:pt modelId="{DD056D52-EF19-434B-B391-16B851FC0AD5}">
      <dgm:prSet/>
      <dgm:spPr/>
      <dgm:t>
        <a:bodyPr/>
        <a:lstStyle/>
        <a:p>
          <a:r>
            <a:rPr lang="en-US" smtClean="0"/>
            <a:t>ORDER WRITING</a:t>
          </a:r>
          <a:endParaRPr lang="en-US" dirty="0"/>
        </a:p>
      </dgm:t>
    </dgm:pt>
    <dgm:pt modelId="{26440D0C-E506-454D-8A78-7BB777654F28}" type="parTrans" cxnId="{228A9D4B-5607-4CFC-89F0-0D57E305AD39}">
      <dgm:prSet/>
      <dgm:spPr/>
      <dgm:t>
        <a:bodyPr/>
        <a:lstStyle/>
        <a:p>
          <a:endParaRPr lang="en-US"/>
        </a:p>
      </dgm:t>
    </dgm:pt>
    <dgm:pt modelId="{7FF28B88-5FBE-42D3-935C-FC28E6E2AB72}" type="sibTrans" cxnId="{228A9D4B-5607-4CFC-89F0-0D57E305AD39}">
      <dgm:prSet/>
      <dgm:spPr/>
      <dgm:t>
        <a:bodyPr/>
        <a:lstStyle/>
        <a:p>
          <a:endParaRPr lang="en-US"/>
        </a:p>
      </dgm:t>
    </dgm:pt>
    <dgm:pt modelId="{DD11C81F-5BE2-4993-B2E9-0EC8291A5CAB}">
      <dgm:prSet/>
      <dgm:spPr/>
      <dgm:t>
        <a:bodyPr/>
        <a:lstStyle/>
        <a:p>
          <a:r>
            <a:rPr lang="en-US" dirty="0" smtClean="0"/>
            <a:t>TOOL CONTROL</a:t>
          </a:r>
          <a:endParaRPr lang="en-US" dirty="0"/>
        </a:p>
      </dgm:t>
    </dgm:pt>
    <dgm:pt modelId="{5860E807-F6E3-437E-8BB5-33D246A8D1C7}" type="parTrans" cxnId="{DAB2896B-4AC2-4F1C-93BE-628336AC2455}">
      <dgm:prSet/>
      <dgm:spPr/>
      <dgm:t>
        <a:bodyPr/>
        <a:lstStyle/>
        <a:p>
          <a:endParaRPr lang="en-US"/>
        </a:p>
      </dgm:t>
    </dgm:pt>
    <dgm:pt modelId="{7332C75E-8FDC-4B94-882E-53F4F8B6ECF4}" type="sibTrans" cxnId="{DAB2896B-4AC2-4F1C-93BE-628336AC2455}">
      <dgm:prSet/>
      <dgm:spPr/>
      <dgm:t>
        <a:bodyPr/>
        <a:lstStyle/>
        <a:p>
          <a:endParaRPr lang="en-US"/>
        </a:p>
      </dgm:t>
    </dgm:pt>
    <dgm:pt modelId="{AA0C1EB3-583A-4916-A235-77BE2CA1F74F}">
      <dgm:prSet/>
      <dgm:spPr/>
      <dgm:t>
        <a:bodyPr/>
        <a:lstStyle/>
        <a:p>
          <a:r>
            <a:rPr lang="en-US" dirty="0" smtClean="0"/>
            <a:t>LOADING</a:t>
          </a:r>
          <a:endParaRPr lang="en-US" dirty="0"/>
        </a:p>
      </dgm:t>
    </dgm:pt>
    <dgm:pt modelId="{11F2B5BC-7043-49A9-A0AB-AF5DA1A28429}" type="parTrans" cxnId="{F341BE46-D698-4622-A7C0-C8D60322F149}">
      <dgm:prSet/>
      <dgm:spPr/>
      <dgm:t>
        <a:bodyPr/>
        <a:lstStyle/>
        <a:p>
          <a:endParaRPr lang="en-US"/>
        </a:p>
      </dgm:t>
    </dgm:pt>
    <dgm:pt modelId="{282CEB45-2A36-40AE-A8A6-05D4D8E985B5}" type="sibTrans" cxnId="{F341BE46-D698-4622-A7C0-C8D60322F149}">
      <dgm:prSet/>
      <dgm:spPr/>
      <dgm:t>
        <a:bodyPr/>
        <a:lstStyle/>
        <a:p>
          <a:endParaRPr lang="en-US"/>
        </a:p>
      </dgm:t>
    </dgm:pt>
    <dgm:pt modelId="{31B84FF6-DB80-4799-A19A-C4DF6016E956}">
      <dgm:prSet/>
      <dgm:spPr/>
      <dgm:t>
        <a:bodyPr/>
        <a:lstStyle/>
        <a:p>
          <a:r>
            <a:rPr lang="en-US" dirty="0" smtClean="0"/>
            <a:t>SCHEDULING</a:t>
          </a:r>
        </a:p>
      </dgm:t>
    </dgm:pt>
    <dgm:pt modelId="{DA3ABEC1-9D67-4E38-BE6A-5B723FC7AC88}" type="parTrans" cxnId="{5055C251-FA2A-4604-B48F-228F28070D5E}">
      <dgm:prSet/>
      <dgm:spPr/>
      <dgm:t>
        <a:bodyPr/>
        <a:lstStyle/>
        <a:p>
          <a:endParaRPr lang="en-US"/>
        </a:p>
      </dgm:t>
    </dgm:pt>
    <dgm:pt modelId="{157BE243-E6E0-4E85-8C10-7AE429A7CFC0}" type="sibTrans" cxnId="{5055C251-FA2A-4604-B48F-228F28070D5E}">
      <dgm:prSet/>
      <dgm:spPr/>
      <dgm:t>
        <a:bodyPr/>
        <a:lstStyle/>
        <a:p>
          <a:endParaRPr lang="en-US"/>
        </a:p>
      </dgm:t>
    </dgm:pt>
    <dgm:pt modelId="{268B05F3-6327-49A8-A31A-ED7E8534D8C4}" type="pres">
      <dgm:prSet presAssocID="{3B3E14DF-A968-43C3-9E1C-35D75A15A293}" presName="diagram" presStyleCnt="0">
        <dgm:presLayoutVars>
          <dgm:chPref val="1"/>
          <dgm:dir/>
          <dgm:animOne val="branch"/>
          <dgm:animLvl val="lvl"/>
          <dgm:resizeHandles/>
        </dgm:presLayoutVars>
      </dgm:prSet>
      <dgm:spPr/>
      <dgm:t>
        <a:bodyPr/>
        <a:lstStyle/>
        <a:p>
          <a:endParaRPr lang="en-US"/>
        </a:p>
      </dgm:t>
    </dgm:pt>
    <dgm:pt modelId="{9D45E80F-F337-43B2-AB0F-F975392738D9}" type="pres">
      <dgm:prSet presAssocID="{DE10C3E9-D31B-4404-952F-8CB658A8B306}" presName="root" presStyleCnt="0"/>
      <dgm:spPr/>
    </dgm:pt>
    <dgm:pt modelId="{E8AF98CA-6B9A-408C-BDF6-8EAF92601C21}" type="pres">
      <dgm:prSet presAssocID="{DE10C3E9-D31B-4404-952F-8CB658A8B306}" presName="rootComposite" presStyleCnt="0"/>
      <dgm:spPr/>
    </dgm:pt>
    <dgm:pt modelId="{0913BA83-FF6F-4B59-995E-4B6C9206A688}" type="pres">
      <dgm:prSet presAssocID="{DE10C3E9-D31B-4404-952F-8CB658A8B306}" presName="rootText" presStyleLbl="node1" presStyleIdx="0" presStyleCnt="2"/>
      <dgm:spPr/>
      <dgm:t>
        <a:bodyPr/>
        <a:lstStyle/>
        <a:p>
          <a:endParaRPr lang="en-US"/>
        </a:p>
      </dgm:t>
    </dgm:pt>
    <dgm:pt modelId="{5E21A81B-74A1-49F6-8F18-D7D769DE9977}" type="pres">
      <dgm:prSet presAssocID="{DE10C3E9-D31B-4404-952F-8CB658A8B306}" presName="rootConnector" presStyleLbl="node1" presStyleIdx="0" presStyleCnt="2"/>
      <dgm:spPr/>
      <dgm:t>
        <a:bodyPr/>
        <a:lstStyle/>
        <a:p>
          <a:endParaRPr lang="en-US"/>
        </a:p>
      </dgm:t>
    </dgm:pt>
    <dgm:pt modelId="{CB6C36E3-BA5D-4D1B-B4C1-01AD05677EF9}" type="pres">
      <dgm:prSet presAssocID="{DE10C3E9-D31B-4404-952F-8CB658A8B306}" presName="childShape" presStyleCnt="0"/>
      <dgm:spPr/>
    </dgm:pt>
    <dgm:pt modelId="{CFD1A9C0-E69E-43E8-A898-9901DA3373A7}" type="pres">
      <dgm:prSet presAssocID="{2B3FCF65-E421-49C1-B94D-CF6C3FAD866E}" presName="Name13" presStyleLbl="parChTrans1D2" presStyleIdx="0" presStyleCnt="8"/>
      <dgm:spPr/>
      <dgm:t>
        <a:bodyPr/>
        <a:lstStyle/>
        <a:p>
          <a:endParaRPr lang="en-US"/>
        </a:p>
      </dgm:t>
    </dgm:pt>
    <dgm:pt modelId="{2BB4923A-B388-4925-A69D-96B2198F23AC}" type="pres">
      <dgm:prSet presAssocID="{267E6BF2-5F14-4790-8A84-2CEF63A0AEDD}" presName="childText" presStyleLbl="bgAcc1" presStyleIdx="0" presStyleCnt="8">
        <dgm:presLayoutVars>
          <dgm:bulletEnabled val="1"/>
        </dgm:presLayoutVars>
      </dgm:prSet>
      <dgm:spPr/>
      <dgm:t>
        <a:bodyPr/>
        <a:lstStyle/>
        <a:p>
          <a:endParaRPr lang="en-US"/>
        </a:p>
      </dgm:t>
    </dgm:pt>
    <dgm:pt modelId="{00850DA1-16CE-4020-9C4E-971C63BB5DA1}" type="pres">
      <dgm:prSet presAssocID="{26440D0C-E506-454D-8A78-7BB777654F28}" presName="Name13" presStyleLbl="parChTrans1D2" presStyleIdx="1" presStyleCnt="8"/>
      <dgm:spPr/>
      <dgm:t>
        <a:bodyPr/>
        <a:lstStyle/>
        <a:p>
          <a:endParaRPr lang="en-US"/>
        </a:p>
      </dgm:t>
    </dgm:pt>
    <dgm:pt modelId="{5241541A-3A1C-4BB0-81A9-B0359F4EA336}" type="pres">
      <dgm:prSet presAssocID="{DD056D52-EF19-434B-B391-16B851FC0AD5}" presName="childText" presStyleLbl="bgAcc1" presStyleIdx="1" presStyleCnt="8">
        <dgm:presLayoutVars>
          <dgm:bulletEnabled val="1"/>
        </dgm:presLayoutVars>
      </dgm:prSet>
      <dgm:spPr/>
      <dgm:t>
        <a:bodyPr/>
        <a:lstStyle/>
        <a:p>
          <a:endParaRPr lang="en-US"/>
        </a:p>
      </dgm:t>
    </dgm:pt>
    <dgm:pt modelId="{AFF6B2BA-CF6C-4E13-AA17-4EF8138A68E7}" type="pres">
      <dgm:prSet presAssocID="{D7A3BEE9-2F73-4054-A4C9-AD8A6844FD3F}" presName="Name13" presStyleLbl="parChTrans1D2" presStyleIdx="2" presStyleCnt="8"/>
      <dgm:spPr/>
      <dgm:t>
        <a:bodyPr/>
        <a:lstStyle/>
        <a:p>
          <a:endParaRPr lang="en-US"/>
        </a:p>
      </dgm:t>
    </dgm:pt>
    <dgm:pt modelId="{61867065-665D-4451-8784-54EEA892E0D5}" type="pres">
      <dgm:prSet presAssocID="{811E6054-FD87-40DA-A4F5-1DF04D6CC759}" presName="childText" presStyleLbl="bgAcc1" presStyleIdx="2" presStyleCnt="8">
        <dgm:presLayoutVars>
          <dgm:bulletEnabled val="1"/>
        </dgm:presLayoutVars>
      </dgm:prSet>
      <dgm:spPr/>
      <dgm:t>
        <a:bodyPr/>
        <a:lstStyle/>
        <a:p>
          <a:endParaRPr lang="en-US"/>
        </a:p>
      </dgm:t>
    </dgm:pt>
    <dgm:pt modelId="{6BA35C02-3957-462D-808C-0D358603C40A}" type="pres">
      <dgm:prSet presAssocID="{928ED6E4-C75A-4929-B5B2-1335773D2809}" presName="root" presStyleCnt="0"/>
      <dgm:spPr/>
    </dgm:pt>
    <dgm:pt modelId="{C2A01585-A2AC-4846-A01D-AD4747ED7C4A}" type="pres">
      <dgm:prSet presAssocID="{928ED6E4-C75A-4929-B5B2-1335773D2809}" presName="rootComposite" presStyleCnt="0"/>
      <dgm:spPr/>
    </dgm:pt>
    <dgm:pt modelId="{F00B93C7-C42B-4E51-A350-58014550786F}" type="pres">
      <dgm:prSet presAssocID="{928ED6E4-C75A-4929-B5B2-1335773D2809}" presName="rootText" presStyleLbl="node1" presStyleIdx="1" presStyleCnt="2"/>
      <dgm:spPr/>
      <dgm:t>
        <a:bodyPr/>
        <a:lstStyle/>
        <a:p>
          <a:endParaRPr lang="en-US"/>
        </a:p>
      </dgm:t>
    </dgm:pt>
    <dgm:pt modelId="{AF7F5779-A8D9-44B4-9579-1637DE85771E}" type="pres">
      <dgm:prSet presAssocID="{928ED6E4-C75A-4929-B5B2-1335773D2809}" presName="rootConnector" presStyleLbl="node1" presStyleIdx="1" presStyleCnt="2"/>
      <dgm:spPr/>
      <dgm:t>
        <a:bodyPr/>
        <a:lstStyle/>
        <a:p>
          <a:endParaRPr lang="en-US"/>
        </a:p>
      </dgm:t>
    </dgm:pt>
    <dgm:pt modelId="{F7031B59-2BD4-4308-BD06-5660622D9242}" type="pres">
      <dgm:prSet presAssocID="{928ED6E4-C75A-4929-B5B2-1335773D2809}" presName="childShape" presStyleCnt="0"/>
      <dgm:spPr/>
    </dgm:pt>
    <dgm:pt modelId="{7680DD6C-0072-49D0-8714-64A532FAE495}" type="pres">
      <dgm:prSet presAssocID="{55343A58-0B2F-4CF0-AF94-2BEB34DB9503}" presName="Name13" presStyleLbl="parChTrans1D2" presStyleIdx="3" presStyleCnt="8"/>
      <dgm:spPr/>
      <dgm:t>
        <a:bodyPr/>
        <a:lstStyle/>
        <a:p>
          <a:endParaRPr lang="en-US"/>
        </a:p>
      </dgm:t>
    </dgm:pt>
    <dgm:pt modelId="{5AFF71D4-E5F2-4CB8-87A8-33932CAD2A64}" type="pres">
      <dgm:prSet presAssocID="{2DEF8037-B98D-4349-9EBC-C49B6C72FB3F}" presName="childText" presStyleLbl="bgAcc1" presStyleIdx="3" presStyleCnt="8">
        <dgm:presLayoutVars>
          <dgm:bulletEnabled val="1"/>
        </dgm:presLayoutVars>
      </dgm:prSet>
      <dgm:spPr/>
      <dgm:t>
        <a:bodyPr/>
        <a:lstStyle/>
        <a:p>
          <a:endParaRPr lang="en-US"/>
        </a:p>
      </dgm:t>
    </dgm:pt>
    <dgm:pt modelId="{A343EDE6-5B39-45E7-A815-611C4550FC7B}" type="pres">
      <dgm:prSet presAssocID="{689D06B9-9E3C-4771-A822-4FAC37A98B85}" presName="Name13" presStyleLbl="parChTrans1D2" presStyleIdx="4" presStyleCnt="8"/>
      <dgm:spPr/>
      <dgm:t>
        <a:bodyPr/>
        <a:lstStyle/>
        <a:p>
          <a:endParaRPr lang="en-US"/>
        </a:p>
      </dgm:t>
    </dgm:pt>
    <dgm:pt modelId="{FE7D4BE8-FEE2-4048-A60A-7F9712E3561D}" type="pres">
      <dgm:prSet presAssocID="{A4E2E1A6-721D-4CEC-98C6-6A130323B734}" presName="childText" presStyleLbl="bgAcc1" presStyleIdx="4" presStyleCnt="8">
        <dgm:presLayoutVars>
          <dgm:bulletEnabled val="1"/>
        </dgm:presLayoutVars>
      </dgm:prSet>
      <dgm:spPr/>
      <dgm:t>
        <a:bodyPr/>
        <a:lstStyle/>
        <a:p>
          <a:endParaRPr lang="en-US"/>
        </a:p>
      </dgm:t>
    </dgm:pt>
    <dgm:pt modelId="{C8D99801-BB5A-422A-A01F-DFA27F86A651}" type="pres">
      <dgm:prSet presAssocID="{5860E807-F6E3-437E-8BB5-33D246A8D1C7}" presName="Name13" presStyleLbl="parChTrans1D2" presStyleIdx="5" presStyleCnt="8"/>
      <dgm:spPr/>
      <dgm:t>
        <a:bodyPr/>
        <a:lstStyle/>
        <a:p>
          <a:endParaRPr lang="en-US"/>
        </a:p>
      </dgm:t>
    </dgm:pt>
    <dgm:pt modelId="{FE7F85D0-41BF-4CE8-B370-9F466C7E0F0A}" type="pres">
      <dgm:prSet presAssocID="{DD11C81F-5BE2-4993-B2E9-0EC8291A5CAB}" presName="childText" presStyleLbl="bgAcc1" presStyleIdx="5" presStyleCnt="8">
        <dgm:presLayoutVars>
          <dgm:bulletEnabled val="1"/>
        </dgm:presLayoutVars>
      </dgm:prSet>
      <dgm:spPr/>
      <dgm:t>
        <a:bodyPr/>
        <a:lstStyle/>
        <a:p>
          <a:endParaRPr lang="en-US"/>
        </a:p>
      </dgm:t>
    </dgm:pt>
    <dgm:pt modelId="{E7C185B3-9188-4C9E-8FF2-D317828E5B3E}" type="pres">
      <dgm:prSet presAssocID="{11F2B5BC-7043-49A9-A0AB-AF5DA1A28429}" presName="Name13" presStyleLbl="parChTrans1D2" presStyleIdx="6" presStyleCnt="8"/>
      <dgm:spPr/>
      <dgm:t>
        <a:bodyPr/>
        <a:lstStyle/>
        <a:p>
          <a:endParaRPr lang="en-US"/>
        </a:p>
      </dgm:t>
    </dgm:pt>
    <dgm:pt modelId="{708F7695-A21D-4F51-B2FF-8EFA5D91CD3F}" type="pres">
      <dgm:prSet presAssocID="{AA0C1EB3-583A-4916-A235-77BE2CA1F74F}" presName="childText" presStyleLbl="bgAcc1" presStyleIdx="6" presStyleCnt="8">
        <dgm:presLayoutVars>
          <dgm:bulletEnabled val="1"/>
        </dgm:presLayoutVars>
      </dgm:prSet>
      <dgm:spPr/>
      <dgm:t>
        <a:bodyPr/>
        <a:lstStyle/>
        <a:p>
          <a:endParaRPr lang="en-US"/>
        </a:p>
      </dgm:t>
    </dgm:pt>
    <dgm:pt modelId="{129F7316-C67C-4FA4-9C4A-F59A984358C7}" type="pres">
      <dgm:prSet presAssocID="{DA3ABEC1-9D67-4E38-BE6A-5B723FC7AC88}" presName="Name13" presStyleLbl="parChTrans1D2" presStyleIdx="7" presStyleCnt="8"/>
      <dgm:spPr/>
      <dgm:t>
        <a:bodyPr/>
        <a:lstStyle/>
        <a:p>
          <a:endParaRPr lang="en-US"/>
        </a:p>
      </dgm:t>
    </dgm:pt>
    <dgm:pt modelId="{22824B84-1C30-4784-8A44-B8D05C6B596E}" type="pres">
      <dgm:prSet presAssocID="{31B84FF6-DB80-4799-A19A-C4DF6016E956}" presName="childText" presStyleLbl="bgAcc1" presStyleIdx="7" presStyleCnt="8">
        <dgm:presLayoutVars>
          <dgm:bulletEnabled val="1"/>
        </dgm:presLayoutVars>
      </dgm:prSet>
      <dgm:spPr/>
      <dgm:t>
        <a:bodyPr/>
        <a:lstStyle/>
        <a:p>
          <a:endParaRPr lang="en-US"/>
        </a:p>
      </dgm:t>
    </dgm:pt>
  </dgm:ptLst>
  <dgm:cxnLst>
    <dgm:cxn modelId="{F4B4C92E-C8BF-42CD-84EF-F0FD9E78FF53}" srcId="{928ED6E4-C75A-4929-B5B2-1335773D2809}" destId="{A4E2E1A6-721D-4CEC-98C6-6A130323B734}" srcOrd="1" destOrd="0" parTransId="{689D06B9-9E3C-4771-A822-4FAC37A98B85}" sibTransId="{EF244EA7-3B71-43B9-B186-4B16C6FAFAE6}"/>
    <dgm:cxn modelId="{0D80568A-4BB9-43A4-B0D0-6DE2F9A8F449}" type="presOf" srcId="{11F2B5BC-7043-49A9-A0AB-AF5DA1A28429}" destId="{E7C185B3-9188-4C9E-8FF2-D317828E5B3E}" srcOrd="0" destOrd="0" presId="urn:microsoft.com/office/officeart/2005/8/layout/hierarchy3"/>
    <dgm:cxn modelId="{639D7124-1B4B-46A9-9E38-8301ED148334}" type="presOf" srcId="{928ED6E4-C75A-4929-B5B2-1335773D2809}" destId="{AF7F5779-A8D9-44B4-9579-1637DE85771E}" srcOrd="1" destOrd="0" presId="urn:microsoft.com/office/officeart/2005/8/layout/hierarchy3"/>
    <dgm:cxn modelId="{F19EF91D-5D08-4BB0-85BA-7C527FFF068F}" type="presOf" srcId="{DA3ABEC1-9D67-4E38-BE6A-5B723FC7AC88}" destId="{129F7316-C67C-4FA4-9C4A-F59A984358C7}" srcOrd="0" destOrd="0" presId="urn:microsoft.com/office/officeart/2005/8/layout/hierarchy3"/>
    <dgm:cxn modelId="{02E2266B-70A8-4D80-A6B2-DEED971A7F63}" srcId="{3B3E14DF-A968-43C3-9E1C-35D75A15A293}" destId="{928ED6E4-C75A-4929-B5B2-1335773D2809}" srcOrd="1" destOrd="0" parTransId="{4D76F707-3CC7-4C5A-89E5-93AF58C121B9}" sibTransId="{75A8BEFC-FD54-486B-A6E2-18A68DE24467}"/>
    <dgm:cxn modelId="{5410A5AB-A4AE-497E-8E66-4FACF3625B3B}" type="presOf" srcId="{5860E807-F6E3-437E-8BB5-33D246A8D1C7}" destId="{C8D99801-BB5A-422A-A01F-DFA27F86A651}" srcOrd="0" destOrd="0" presId="urn:microsoft.com/office/officeart/2005/8/layout/hierarchy3"/>
    <dgm:cxn modelId="{A12D2665-87A6-44F5-B5E6-99CD1EE5ECDF}" type="presOf" srcId="{DD11C81F-5BE2-4993-B2E9-0EC8291A5CAB}" destId="{FE7F85D0-41BF-4CE8-B370-9F466C7E0F0A}" srcOrd="0" destOrd="0" presId="urn:microsoft.com/office/officeart/2005/8/layout/hierarchy3"/>
    <dgm:cxn modelId="{9898A04B-476D-4D2B-A98B-E14235A509A3}" type="presOf" srcId="{31B84FF6-DB80-4799-A19A-C4DF6016E956}" destId="{22824B84-1C30-4784-8A44-B8D05C6B596E}" srcOrd="0" destOrd="0" presId="urn:microsoft.com/office/officeart/2005/8/layout/hierarchy3"/>
    <dgm:cxn modelId="{228A9D4B-5607-4CFC-89F0-0D57E305AD39}" srcId="{DE10C3E9-D31B-4404-952F-8CB658A8B306}" destId="{DD056D52-EF19-434B-B391-16B851FC0AD5}" srcOrd="1" destOrd="0" parTransId="{26440D0C-E506-454D-8A78-7BB777654F28}" sibTransId="{7FF28B88-5FBE-42D3-935C-FC28E6E2AB72}"/>
    <dgm:cxn modelId="{2A3EBFFF-9A4A-4A34-A580-75A502FC61C1}" srcId="{3B3E14DF-A968-43C3-9E1C-35D75A15A293}" destId="{DE10C3E9-D31B-4404-952F-8CB658A8B306}" srcOrd="0" destOrd="0" parTransId="{84E44427-F9E1-4855-B40E-A5F973F49C7A}" sibTransId="{13B04425-C580-44F8-8F01-CC32EDD0BDAC}"/>
    <dgm:cxn modelId="{F9F11174-39D5-485A-A161-93ED028D2561}" type="presOf" srcId="{26440D0C-E506-454D-8A78-7BB777654F28}" destId="{00850DA1-16CE-4020-9C4E-971C63BB5DA1}" srcOrd="0" destOrd="0" presId="urn:microsoft.com/office/officeart/2005/8/layout/hierarchy3"/>
    <dgm:cxn modelId="{DAB2896B-4AC2-4F1C-93BE-628336AC2455}" srcId="{928ED6E4-C75A-4929-B5B2-1335773D2809}" destId="{DD11C81F-5BE2-4993-B2E9-0EC8291A5CAB}" srcOrd="2" destOrd="0" parTransId="{5860E807-F6E3-437E-8BB5-33D246A8D1C7}" sibTransId="{7332C75E-8FDC-4B94-882E-53F4F8B6ECF4}"/>
    <dgm:cxn modelId="{6D9A116E-8346-4528-BBB4-7D1DB675C544}" type="presOf" srcId="{DD056D52-EF19-434B-B391-16B851FC0AD5}" destId="{5241541A-3A1C-4BB0-81A9-B0359F4EA336}" srcOrd="0" destOrd="0" presId="urn:microsoft.com/office/officeart/2005/8/layout/hierarchy3"/>
    <dgm:cxn modelId="{E82F306B-2E0A-48FF-99A1-6D1617337AC9}" type="presOf" srcId="{2DEF8037-B98D-4349-9EBC-C49B6C72FB3F}" destId="{5AFF71D4-E5F2-4CB8-87A8-33932CAD2A64}" srcOrd="0" destOrd="0" presId="urn:microsoft.com/office/officeart/2005/8/layout/hierarchy3"/>
    <dgm:cxn modelId="{13FD9814-ED36-4D47-B90D-478AEB5D92DB}" type="presOf" srcId="{A4E2E1A6-721D-4CEC-98C6-6A130323B734}" destId="{FE7D4BE8-FEE2-4048-A60A-7F9712E3561D}" srcOrd="0" destOrd="0" presId="urn:microsoft.com/office/officeart/2005/8/layout/hierarchy3"/>
    <dgm:cxn modelId="{71E507CC-ADEA-473A-8056-974C5D3CE6DA}" type="presOf" srcId="{D7A3BEE9-2F73-4054-A4C9-AD8A6844FD3F}" destId="{AFF6B2BA-CF6C-4E13-AA17-4EF8138A68E7}" srcOrd="0" destOrd="0" presId="urn:microsoft.com/office/officeart/2005/8/layout/hierarchy3"/>
    <dgm:cxn modelId="{F341BE46-D698-4622-A7C0-C8D60322F149}" srcId="{928ED6E4-C75A-4929-B5B2-1335773D2809}" destId="{AA0C1EB3-583A-4916-A235-77BE2CA1F74F}" srcOrd="3" destOrd="0" parTransId="{11F2B5BC-7043-49A9-A0AB-AF5DA1A28429}" sibTransId="{282CEB45-2A36-40AE-A8A6-05D4D8E985B5}"/>
    <dgm:cxn modelId="{54E3CF1B-A4E2-42C4-8E72-65427D9EEF43}" type="presOf" srcId="{DE10C3E9-D31B-4404-952F-8CB658A8B306}" destId="{5E21A81B-74A1-49F6-8F18-D7D769DE9977}" srcOrd="1" destOrd="0" presId="urn:microsoft.com/office/officeart/2005/8/layout/hierarchy3"/>
    <dgm:cxn modelId="{5778D5B7-908E-45AF-B409-469B93427917}" srcId="{DE10C3E9-D31B-4404-952F-8CB658A8B306}" destId="{267E6BF2-5F14-4790-8A84-2CEF63A0AEDD}" srcOrd="0" destOrd="0" parTransId="{2B3FCF65-E421-49C1-B94D-CF6C3FAD866E}" sibTransId="{5EF0CE60-E555-49A4-84A4-EE8FFC0F8701}"/>
    <dgm:cxn modelId="{5AC5D078-ED14-4A3C-848F-23A75E924756}" srcId="{928ED6E4-C75A-4929-B5B2-1335773D2809}" destId="{2DEF8037-B98D-4349-9EBC-C49B6C72FB3F}" srcOrd="0" destOrd="0" parTransId="{55343A58-0B2F-4CF0-AF94-2BEB34DB9503}" sibTransId="{FD564EFC-9698-47C5-B2CC-4701B77544AC}"/>
    <dgm:cxn modelId="{B82CC938-6F69-46F6-858E-83EB80CF20B0}" type="presOf" srcId="{811E6054-FD87-40DA-A4F5-1DF04D6CC759}" destId="{61867065-665D-4451-8784-54EEA892E0D5}" srcOrd="0" destOrd="0" presId="urn:microsoft.com/office/officeart/2005/8/layout/hierarchy3"/>
    <dgm:cxn modelId="{A6F93660-E57C-4941-9A68-AF785B50A5EA}" type="presOf" srcId="{3B3E14DF-A968-43C3-9E1C-35D75A15A293}" destId="{268B05F3-6327-49A8-A31A-ED7E8534D8C4}" srcOrd="0" destOrd="0" presId="urn:microsoft.com/office/officeart/2005/8/layout/hierarchy3"/>
    <dgm:cxn modelId="{BE18AB4E-69AC-496E-B5EA-DC0B1043F71E}" type="presOf" srcId="{DE10C3E9-D31B-4404-952F-8CB658A8B306}" destId="{0913BA83-FF6F-4B59-995E-4B6C9206A688}" srcOrd="0" destOrd="0" presId="urn:microsoft.com/office/officeart/2005/8/layout/hierarchy3"/>
    <dgm:cxn modelId="{4A477095-1966-42DA-AC68-BE387F236F56}" type="presOf" srcId="{AA0C1EB3-583A-4916-A235-77BE2CA1F74F}" destId="{708F7695-A21D-4F51-B2FF-8EFA5D91CD3F}" srcOrd="0" destOrd="0" presId="urn:microsoft.com/office/officeart/2005/8/layout/hierarchy3"/>
    <dgm:cxn modelId="{623EF24B-345E-40BA-90F1-9ED60D0E6CF8}" type="presOf" srcId="{55343A58-0B2F-4CF0-AF94-2BEB34DB9503}" destId="{7680DD6C-0072-49D0-8714-64A532FAE495}" srcOrd="0" destOrd="0" presId="urn:microsoft.com/office/officeart/2005/8/layout/hierarchy3"/>
    <dgm:cxn modelId="{A912457F-1552-4814-B9B3-DBBA950EE026}" srcId="{DE10C3E9-D31B-4404-952F-8CB658A8B306}" destId="{811E6054-FD87-40DA-A4F5-1DF04D6CC759}" srcOrd="2" destOrd="0" parTransId="{D7A3BEE9-2F73-4054-A4C9-AD8A6844FD3F}" sibTransId="{91C74EEF-0E29-435D-80BD-E4DD3D370EAA}"/>
    <dgm:cxn modelId="{5055C251-FA2A-4604-B48F-228F28070D5E}" srcId="{928ED6E4-C75A-4929-B5B2-1335773D2809}" destId="{31B84FF6-DB80-4799-A19A-C4DF6016E956}" srcOrd="4" destOrd="0" parTransId="{DA3ABEC1-9D67-4E38-BE6A-5B723FC7AC88}" sibTransId="{157BE243-E6E0-4E85-8C10-7AE429A7CFC0}"/>
    <dgm:cxn modelId="{1828FE8B-6BE2-4CD6-A614-6D7308C2949A}" type="presOf" srcId="{2B3FCF65-E421-49C1-B94D-CF6C3FAD866E}" destId="{CFD1A9C0-E69E-43E8-A898-9901DA3373A7}" srcOrd="0" destOrd="0" presId="urn:microsoft.com/office/officeart/2005/8/layout/hierarchy3"/>
    <dgm:cxn modelId="{C7C8425B-5D2A-48F2-A531-8E2909391160}" type="presOf" srcId="{267E6BF2-5F14-4790-8A84-2CEF63A0AEDD}" destId="{2BB4923A-B388-4925-A69D-96B2198F23AC}" srcOrd="0" destOrd="0" presId="urn:microsoft.com/office/officeart/2005/8/layout/hierarchy3"/>
    <dgm:cxn modelId="{A043B0B9-49C3-4946-864D-7478F1B0F111}" type="presOf" srcId="{689D06B9-9E3C-4771-A822-4FAC37A98B85}" destId="{A343EDE6-5B39-45E7-A815-611C4550FC7B}" srcOrd="0" destOrd="0" presId="urn:microsoft.com/office/officeart/2005/8/layout/hierarchy3"/>
    <dgm:cxn modelId="{149827C7-5AB7-4D7F-88AE-A2C1D75ABBB2}" type="presOf" srcId="{928ED6E4-C75A-4929-B5B2-1335773D2809}" destId="{F00B93C7-C42B-4E51-A350-58014550786F}" srcOrd="0" destOrd="0" presId="urn:microsoft.com/office/officeart/2005/8/layout/hierarchy3"/>
    <dgm:cxn modelId="{D4085091-FA94-4909-B4F6-0E2F6A50EB7B}" type="presParOf" srcId="{268B05F3-6327-49A8-A31A-ED7E8534D8C4}" destId="{9D45E80F-F337-43B2-AB0F-F975392738D9}" srcOrd="0" destOrd="0" presId="urn:microsoft.com/office/officeart/2005/8/layout/hierarchy3"/>
    <dgm:cxn modelId="{D30E284D-7A68-43EB-8BEF-85B3DF34F615}" type="presParOf" srcId="{9D45E80F-F337-43B2-AB0F-F975392738D9}" destId="{E8AF98CA-6B9A-408C-BDF6-8EAF92601C21}" srcOrd="0" destOrd="0" presId="urn:microsoft.com/office/officeart/2005/8/layout/hierarchy3"/>
    <dgm:cxn modelId="{D3B2478E-38E1-4CA9-ACE0-F376D680AFA2}" type="presParOf" srcId="{E8AF98CA-6B9A-408C-BDF6-8EAF92601C21}" destId="{0913BA83-FF6F-4B59-995E-4B6C9206A688}" srcOrd="0" destOrd="0" presId="urn:microsoft.com/office/officeart/2005/8/layout/hierarchy3"/>
    <dgm:cxn modelId="{C5A40BEC-C9B2-4950-BAC2-F4F0D22BA61D}" type="presParOf" srcId="{E8AF98CA-6B9A-408C-BDF6-8EAF92601C21}" destId="{5E21A81B-74A1-49F6-8F18-D7D769DE9977}" srcOrd="1" destOrd="0" presId="urn:microsoft.com/office/officeart/2005/8/layout/hierarchy3"/>
    <dgm:cxn modelId="{F95126A0-F2FC-408B-9BF8-0A0A73D76E74}" type="presParOf" srcId="{9D45E80F-F337-43B2-AB0F-F975392738D9}" destId="{CB6C36E3-BA5D-4D1B-B4C1-01AD05677EF9}" srcOrd="1" destOrd="0" presId="urn:microsoft.com/office/officeart/2005/8/layout/hierarchy3"/>
    <dgm:cxn modelId="{E5E91366-8ABA-45CE-B5D1-80E119C216FF}" type="presParOf" srcId="{CB6C36E3-BA5D-4D1B-B4C1-01AD05677EF9}" destId="{CFD1A9C0-E69E-43E8-A898-9901DA3373A7}" srcOrd="0" destOrd="0" presId="urn:microsoft.com/office/officeart/2005/8/layout/hierarchy3"/>
    <dgm:cxn modelId="{A17B30A0-7684-4AEF-93B0-7DDE6ACA8CB6}" type="presParOf" srcId="{CB6C36E3-BA5D-4D1B-B4C1-01AD05677EF9}" destId="{2BB4923A-B388-4925-A69D-96B2198F23AC}" srcOrd="1" destOrd="0" presId="urn:microsoft.com/office/officeart/2005/8/layout/hierarchy3"/>
    <dgm:cxn modelId="{BA2130F7-3DD7-45A1-A901-6FC272DEE749}" type="presParOf" srcId="{CB6C36E3-BA5D-4D1B-B4C1-01AD05677EF9}" destId="{00850DA1-16CE-4020-9C4E-971C63BB5DA1}" srcOrd="2" destOrd="0" presId="urn:microsoft.com/office/officeart/2005/8/layout/hierarchy3"/>
    <dgm:cxn modelId="{DC6E82F9-C7F6-4E1D-AFCD-BDA91FD78B40}" type="presParOf" srcId="{CB6C36E3-BA5D-4D1B-B4C1-01AD05677EF9}" destId="{5241541A-3A1C-4BB0-81A9-B0359F4EA336}" srcOrd="3" destOrd="0" presId="urn:microsoft.com/office/officeart/2005/8/layout/hierarchy3"/>
    <dgm:cxn modelId="{D83FD3BA-F0D6-4B28-8556-7D208E723709}" type="presParOf" srcId="{CB6C36E3-BA5D-4D1B-B4C1-01AD05677EF9}" destId="{AFF6B2BA-CF6C-4E13-AA17-4EF8138A68E7}" srcOrd="4" destOrd="0" presId="urn:microsoft.com/office/officeart/2005/8/layout/hierarchy3"/>
    <dgm:cxn modelId="{DD540A9E-94C9-415C-85D7-6A11955A82F0}" type="presParOf" srcId="{CB6C36E3-BA5D-4D1B-B4C1-01AD05677EF9}" destId="{61867065-665D-4451-8784-54EEA892E0D5}" srcOrd="5" destOrd="0" presId="urn:microsoft.com/office/officeart/2005/8/layout/hierarchy3"/>
    <dgm:cxn modelId="{0A13C1A9-641B-4703-80A5-8822C4818171}" type="presParOf" srcId="{268B05F3-6327-49A8-A31A-ED7E8534D8C4}" destId="{6BA35C02-3957-462D-808C-0D358603C40A}" srcOrd="1" destOrd="0" presId="urn:microsoft.com/office/officeart/2005/8/layout/hierarchy3"/>
    <dgm:cxn modelId="{CD6DACF9-0628-4AEE-A18E-A61EE05FAEE6}" type="presParOf" srcId="{6BA35C02-3957-462D-808C-0D358603C40A}" destId="{C2A01585-A2AC-4846-A01D-AD4747ED7C4A}" srcOrd="0" destOrd="0" presId="urn:microsoft.com/office/officeart/2005/8/layout/hierarchy3"/>
    <dgm:cxn modelId="{EC92330D-4278-4C19-8381-4B7C10C65C36}" type="presParOf" srcId="{C2A01585-A2AC-4846-A01D-AD4747ED7C4A}" destId="{F00B93C7-C42B-4E51-A350-58014550786F}" srcOrd="0" destOrd="0" presId="urn:microsoft.com/office/officeart/2005/8/layout/hierarchy3"/>
    <dgm:cxn modelId="{31E6293A-D544-4D0B-A03D-B0237837D1B4}" type="presParOf" srcId="{C2A01585-A2AC-4846-A01D-AD4747ED7C4A}" destId="{AF7F5779-A8D9-44B4-9579-1637DE85771E}" srcOrd="1" destOrd="0" presId="urn:microsoft.com/office/officeart/2005/8/layout/hierarchy3"/>
    <dgm:cxn modelId="{9BF8DA38-CBC6-4EB3-9DE5-175D1AC960F1}" type="presParOf" srcId="{6BA35C02-3957-462D-808C-0D358603C40A}" destId="{F7031B59-2BD4-4308-BD06-5660622D9242}" srcOrd="1" destOrd="0" presId="urn:microsoft.com/office/officeart/2005/8/layout/hierarchy3"/>
    <dgm:cxn modelId="{35C44D55-3DED-47D3-8309-5DB9B87FB7D0}" type="presParOf" srcId="{F7031B59-2BD4-4308-BD06-5660622D9242}" destId="{7680DD6C-0072-49D0-8714-64A532FAE495}" srcOrd="0" destOrd="0" presId="urn:microsoft.com/office/officeart/2005/8/layout/hierarchy3"/>
    <dgm:cxn modelId="{74E102EE-71DC-4E95-BA12-CBD719D7EB56}" type="presParOf" srcId="{F7031B59-2BD4-4308-BD06-5660622D9242}" destId="{5AFF71D4-E5F2-4CB8-87A8-33932CAD2A64}" srcOrd="1" destOrd="0" presId="urn:microsoft.com/office/officeart/2005/8/layout/hierarchy3"/>
    <dgm:cxn modelId="{350CAD7C-1BFB-4D62-8330-CD4AFC68CB14}" type="presParOf" srcId="{F7031B59-2BD4-4308-BD06-5660622D9242}" destId="{A343EDE6-5B39-45E7-A815-611C4550FC7B}" srcOrd="2" destOrd="0" presId="urn:microsoft.com/office/officeart/2005/8/layout/hierarchy3"/>
    <dgm:cxn modelId="{5D3F52A2-E790-4742-A1B5-C83DCAC704EE}" type="presParOf" srcId="{F7031B59-2BD4-4308-BD06-5660622D9242}" destId="{FE7D4BE8-FEE2-4048-A60A-7F9712E3561D}" srcOrd="3" destOrd="0" presId="urn:microsoft.com/office/officeart/2005/8/layout/hierarchy3"/>
    <dgm:cxn modelId="{6EA903DD-B49C-401C-A6FE-245193296ECB}" type="presParOf" srcId="{F7031B59-2BD4-4308-BD06-5660622D9242}" destId="{C8D99801-BB5A-422A-A01F-DFA27F86A651}" srcOrd="4" destOrd="0" presId="urn:microsoft.com/office/officeart/2005/8/layout/hierarchy3"/>
    <dgm:cxn modelId="{405223E2-8C59-4357-A963-DA2B92471923}" type="presParOf" srcId="{F7031B59-2BD4-4308-BD06-5660622D9242}" destId="{FE7F85D0-41BF-4CE8-B370-9F466C7E0F0A}" srcOrd="5" destOrd="0" presId="urn:microsoft.com/office/officeart/2005/8/layout/hierarchy3"/>
    <dgm:cxn modelId="{6D65493A-FE9C-4BC6-A1ED-9ED768EC6621}" type="presParOf" srcId="{F7031B59-2BD4-4308-BD06-5660622D9242}" destId="{E7C185B3-9188-4C9E-8FF2-D317828E5B3E}" srcOrd="6" destOrd="0" presId="urn:microsoft.com/office/officeart/2005/8/layout/hierarchy3"/>
    <dgm:cxn modelId="{AFD2E70D-BD9E-455C-9628-31956BE14F2A}" type="presParOf" srcId="{F7031B59-2BD4-4308-BD06-5660622D9242}" destId="{708F7695-A21D-4F51-B2FF-8EFA5D91CD3F}" srcOrd="7" destOrd="0" presId="urn:microsoft.com/office/officeart/2005/8/layout/hierarchy3"/>
    <dgm:cxn modelId="{5A5244A6-0957-4105-B737-4FF22B5CCB89}" type="presParOf" srcId="{F7031B59-2BD4-4308-BD06-5660622D9242}" destId="{129F7316-C67C-4FA4-9C4A-F59A984358C7}" srcOrd="8" destOrd="0" presId="urn:microsoft.com/office/officeart/2005/8/layout/hierarchy3"/>
    <dgm:cxn modelId="{E3C5AF90-6852-435A-BD09-416468619801}" type="presParOf" srcId="{F7031B59-2BD4-4308-BD06-5660622D9242}" destId="{22824B84-1C30-4784-8A44-B8D05C6B596E}" srcOrd="9" destOrd="0" presId="urn:microsoft.com/office/officeart/2005/8/layout/hierarchy3"/>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48FED6-EB77-47A6-93E0-105F1637166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C9BA62DE-57D9-4448-AEF4-E7FF435932A6}">
      <dgm:prSet phldrT="[Text]" custT="1"/>
      <dgm:spPr/>
      <dgm:t>
        <a:bodyPr/>
        <a:lstStyle/>
        <a:p>
          <a:r>
            <a:rPr lang="en-US" sz="2800" dirty="0" smtClean="0">
              <a:latin typeface="Times New Roman" pitchFamily="18" charset="0"/>
              <a:cs typeface="Times New Roman" pitchFamily="18" charset="0"/>
            </a:rPr>
            <a:t>ACTION PHASE</a:t>
          </a:r>
          <a:endParaRPr lang="en-US" sz="2800" dirty="0">
            <a:latin typeface="Times New Roman" pitchFamily="18" charset="0"/>
            <a:cs typeface="Times New Roman" pitchFamily="18" charset="0"/>
          </a:endParaRPr>
        </a:p>
      </dgm:t>
    </dgm:pt>
    <dgm:pt modelId="{0D6BEDD7-D804-46F6-AA1E-239D068FFDA2}" type="parTrans" cxnId="{805FF8B2-302E-49F8-9626-E6DD93F3FA36}">
      <dgm:prSet/>
      <dgm:spPr/>
      <dgm:t>
        <a:bodyPr/>
        <a:lstStyle/>
        <a:p>
          <a:endParaRPr lang="en-US"/>
        </a:p>
      </dgm:t>
    </dgm:pt>
    <dgm:pt modelId="{D628FABF-37DA-4A6F-8FAA-05FFC9A66EAF}" type="sibTrans" cxnId="{805FF8B2-302E-49F8-9626-E6DD93F3FA36}">
      <dgm:prSet/>
      <dgm:spPr/>
      <dgm:t>
        <a:bodyPr/>
        <a:lstStyle/>
        <a:p>
          <a:endParaRPr lang="en-US"/>
        </a:p>
      </dgm:t>
    </dgm:pt>
    <dgm:pt modelId="{5F107DE7-56B3-4671-A174-DA39B410210A}">
      <dgm:prSet phldrT="[Text]" custT="1"/>
      <dgm:spPr/>
      <dgm:t>
        <a:bodyPr/>
        <a:lstStyle/>
        <a:p>
          <a:r>
            <a:rPr lang="en-US" sz="2800" dirty="0" smtClean="0">
              <a:latin typeface="Times New Roman" pitchFamily="18" charset="0"/>
              <a:cs typeface="Times New Roman" pitchFamily="18" charset="0"/>
            </a:rPr>
            <a:t>DISPATCHING</a:t>
          </a:r>
          <a:endParaRPr lang="en-US" sz="2800" dirty="0">
            <a:latin typeface="Times New Roman" pitchFamily="18" charset="0"/>
            <a:cs typeface="Times New Roman" pitchFamily="18" charset="0"/>
          </a:endParaRPr>
        </a:p>
      </dgm:t>
    </dgm:pt>
    <dgm:pt modelId="{2A34C62A-EBC5-4E9A-A891-49403103C8CC}" type="parTrans" cxnId="{0F809A16-9EEF-4195-8FD9-079C9C1C83E2}">
      <dgm:prSet/>
      <dgm:spPr/>
      <dgm:t>
        <a:bodyPr/>
        <a:lstStyle/>
        <a:p>
          <a:endParaRPr lang="en-US" sz="1050">
            <a:latin typeface="Times New Roman" pitchFamily="18" charset="0"/>
            <a:cs typeface="Times New Roman" pitchFamily="18" charset="0"/>
          </a:endParaRPr>
        </a:p>
      </dgm:t>
    </dgm:pt>
    <dgm:pt modelId="{F7131B99-0FA4-4184-B5DA-BB8391472BE6}" type="sibTrans" cxnId="{0F809A16-9EEF-4195-8FD9-079C9C1C83E2}">
      <dgm:prSet/>
      <dgm:spPr/>
      <dgm:t>
        <a:bodyPr/>
        <a:lstStyle/>
        <a:p>
          <a:endParaRPr lang="en-US"/>
        </a:p>
      </dgm:t>
    </dgm:pt>
    <dgm:pt modelId="{629EA961-1C69-4BA3-9AC4-3BBB33DBEF57}" type="pres">
      <dgm:prSet presAssocID="{B048FED6-EB77-47A6-93E0-105F1637166C}" presName="hierChild1" presStyleCnt="0">
        <dgm:presLayoutVars>
          <dgm:orgChart val="1"/>
          <dgm:chPref val="1"/>
          <dgm:dir/>
          <dgm:animOne val="branch"/>
          <dgm:animLvl val="lvl"/>
          <dgm:resizeHandles/>
        </dgm:presLayoutVars>
      </dgm:prSet>
      <dgm:spPr/>
      <dgm:t>
        <a:bodyPr/>
        <a:lstStyle/>
        <a:p>
          <a:endParaRPr lang="en-US"/>
        </a:p>
      </dgm:t>
    </dgm:pt>
    <dgm:pt modelId="{4813B145-4566-4678-ACA5-5E10EB27E02D}" type="pres">
      <dgm:prSet presAssocID="{C9BA62DE-57D9-4448-AEF4-E7FF435932A6}" presName="hierRoot1" presStyleCnt="0">
        <dgm:presLayoutVars>
          <dgm:hierBranch val="init"/>
        </dgm:presLayoutVars>
      </dgm:prSet>
      <dgm:spPr/>
    </dgm:pt>
    <dgm:pt modelId="{631AB7F8-7FD5-47D2-9507-E96FCA26D82E}" type="pres">
      <dgm:prSet presAssocID="{C9BA62DE-57D9-4448-AEF4-E7FF435932A6}" presName="rootComposite1" presStyleCnt="0"/>
      <dgm:spPr/>
    </dgm:pt>
    <dgm:pt modelId="{168E2EEB-38C3-4BD0-A306-84AFECE4B159}" type="pres">
      <dgm:prSet presAssocID="{C9BA62DE-57D9-4448-AEF4-E7FF435932A6}" presName="rootText1" presStyleLbl="node0" presStyleIdx="0" presStyleCnt="1">
        <dgm:presLayoutVars>
          <dgm:chPref val="3"/>
        </dgm:presLayoutVars>
      </dgm:prSet>
      <dgm:spPr/>
      <dgm:t>
        <a:bodyPr/>
        <a:lstStyle/>
        <a:p>
          <a:endParaRPr lang="en-US"/>
        </a:p>
      </dgm:t>
    </dgm:pt>
    <dgm:pt modelId="{6F968A16-B748-4D9F-8967-7961CCB29309}" type="pres">
      <dgm:prSet presAssocID="{C9BA62DE-57D9-4448-AEF4-E7FF435932A6}" presName="rootConnector1" presStyleLbl="node1" presStyleIdx="0" presStyleCnt="0"/>
      <dgm:spPr/>
      <dgm:t>
        <a:bodyPr/>
        <a:lstStyle/>
        <a:p>
          <a:endParaRPr lang="en-US"/>
        </a:p>
      </dgm:t>
    </dgm:pt>
    <dgm:pt modelId="{0466FD87-466A-4453-BA07-A1A72178877E}" type="pres">
      <dgm:prSet presAssocID="{C9BA62DE-57D9-4448-AEF4-E7FF435932A6}" presName="hierChild2" presStyleCnt="0"/>
      <dgm:spPr/>
    </dgm:pt>
    <dgm:pt modelId="{30334384-9655-433F-AB57-2CDA0AF21666}" type="pres">
      <dgm:prSet presAssocID="{2A34C62A-EBC5-4E9A-A891-49403103C8CC}" presName="Name37" presStyleLbl="parChTrans1D2" presStyleIdx="0" presStyleCnt="1"/>
      <dgm:spPr/>
      <dgm:t>
        <a:bodyPr/>
        <a:lstStyle/>
        <a:p>
          <a:endParaRPr lang="en-US"/>
        </a:p>
      </dgm:t>
    </dgm:pt>
    <dgm:pt modelId="{7D4466F6-C3B9-46D4-97AB-905F398DF7D8}" type="pres">
      <dgm:prSet presAssocID="{5F107DE7-56B3-4671-A174-DA39B410210A}" presName="hierRoot2" presStyleCnt="0">
        <dgm:presLayoutVars>
          <dgm:hierBranch val="init"/>
        </dgm:presLayoutVars>
      </dgm:prSet>
      <dgm:spPr/>
    </dgm:pt>
    <dgm:pt modelId="{12629FDD-404E-4AF0-A8B0-85E90EB51AF1}" type="pres">
      <dgm:prSet presAssocID="{5F107DE7-56B3-4671-A174-DA39B410210A}" presName="rootComposite" presStyleCnt="0"/>
      <dgm:spPr/>
    </dgm:pt>
    <dgm:pt modelId="{928089A3-8367-4C6C-BD10-088BF95BE879}" type="pres">
      <dgm:prSet presAssocID="{5F107DE7-56B3-4671-A174-DA39B410210A}" presName="rootText" presStyleLbl="node2" presStyleIdx="0" presStyleCnt="1">
        <dgm:presLayoutVars>
          <dgm:chPref val="3"/>
        </dgm:presLayoutVars>
      </dgm:prSet>
      <dgm:spPr/>
      <dgm:t>
        <a:bodyPr/>
        <a:lstStyle/>
        <a:p>
          <a:endParaRPr lang="en-US"/>
        </a:p>
      </dgm:t>
    </dgm:pt>
    <dgm:pt modelId="{871D90B6-DBF3-41A5-8531-D8DA94BFAD9A}" type="pres">
      <dgm:prSet presAssocID="{5F107DE7-56B3-4671-A174-DA39B410210A}" presName="rootConnector" presStyleLbl="node2" presStyleIdx="0" presStyleCnt="1"/>
      <dgm:spPr/>
      <dgm:t>
        <a:bodyPr/>
        <a:lstStyle/>
        <a:p>
          <a:endParaRPr lang="en-US"/>
        </a:p>
      </dgm:t>
    </dgm:pt>
    <dgm:pt modelId="{E8719177-52C8-4B1F-B3A2-2DAF8390350C}" type="pres">
      <dgm:prSet presAssocID="{5F107DE7-56B3-4671-A174-DA39B410210A}" presName="hierChild4" presStyleCnt="0"/>
      <dgm:spPr/>
    </dgm:pt>
    <dgm:pt modelId="{C18CE9DC-8F1D-48D1-B2AB-04E4CF53C6F5}" type="pres">
      <dgm:prSet presAssocID="{5F107DE7-56B3-4671-A174-DA39B410210A}" presName="hierChild5" presStyleCnt="0"/>
      <dgm:spPr/>
    </dgm:pt>
    <dgm:pt modelId="{D523BD56-EB1A-4834-82B4-F18AB860C772}" type="pres">
      <dgm:prSet presAssocID="{C9BA62DE-57D9-4448-AEF4-E7FF435932A6}" presName="hierChild3" presStyleCnt="0"/>
      <dgm:spPr/>
    </dgm:pt>
  </dgm:ptLst>
  <dgm:cxnLst>
    <dgm:cxn modelId="{41FEA4FD-CD42-4815-9689-88D91290E744}" type="presOf" srcId="{5F107DE7-56B3-4671-A174-DA39B410210A}" destId="{928089A3-8367-4C6C-BD10-088BF95BE879}" srcOrd="0" destOrd="0" presId="urn:microsoft.com/office/officeart/2005/8/layout/orgChart1"/>
    <dgm:cxn modelId="{782FEEF9-3BC0-484A-92DD-72B148A239E9}" type="presOf" srcId="{C9BA62DE-57D9-4448-AEF4-E7FF435932A6}" destId="{168E2EEB-38C3-4BD0-A306-84AFECE4B159}" srcOrd="0" destOrd="0" presId="urn:microsoft.com/office/officeart/2005/8/layout/orgChart1"/>
    <dgm:cxn modelId="{86A88A37-0D1A-400E-A570-E072D156E344}" type="presOf" srcId="{5F107DE7-56B3-4671-A174-DA39B410210A}" destId="{871D90B6-DBF3-41A5-8531-D8DA94BFAD9A}" srcOrd="1" destOrd="0" presId="urn:microsoft.com/office/officeart/2005/8/layout/orgChart1"/>
    <dgm:cxn modelId="{805FF8B2-302E-49F8-9626-E6DD93F3FA36}" srcId="{B048FED6-EB77-47A6-93E0-105F1637166C}" destId="{C9BA62DE-57D9-4448-AEF4-E7FF435932A6}" srcOrd="0" destOrd="0" parTransId="{0D6BEDD7-D804-46F6-AA1E-239D068FFDA2}" sibTransId="{D628FABF-37DA-4A6F-8FAA-05FFC9A66EAF}"/>
    <dgm:cxn modelId="{0F809A16-9EEF-4195-8FD9-079C9C1C83E2}" srcId="{C9BA62DE-57D9-4448-AEF4-E7FF435932A6}" destId="{5F107DE7-56B3-4671-A174-DA39B410210A}" srcOrd="0" destOrd="0" parTransId="{2A34C62A-EBC5-4E9A-A891-49403103C8CC}" sibTransId="{F7131B99-0FA4-4184-B5DA-BB8391472BE6}"/>
    <dgm:cxn modelId="{E3C0CC0D-9D83-4E0F-8A0F-B1CF1AD8CEAA}" type="presOf" srcId="{B048FED6-EB77-47A6-93E0-105F1637166C}" destId="{629EA961-1C69-4BA3-9AC4-3BBB33DBEF57}" srcOrd="0" destOrd="0" presId="urn:microsoft.com/office/officeart/2005/8/layout/orgChart1"/>
    <dgm:cxn modelId="{FDE49828-A631-413B-9B02-C1CE0D707EBE}" type="presOf" srcId="{C9BA62DE-57D9-4448-AEF4-E7FF435932A6}" destId="{6F968A16-B748-4D9F-8967-7961CCB29309}" srcOrd="1" destOrd="0" presId="urn:microsoft.com/office/officeart/2005/8/layout/orgChart1"/>
    <dgm:cxn modelId="{663AA938-DBAB-4C9E-A109-FD9E9A5868AF}" type="presOf" srcId="{2A34C62A-EBC5-4E9A-A891-49403103C8CC}" destId="{30334384-9655-433F-AB57-2CDA0AF21666}" srcOrd="0" destOrd="0" presId="urn:microsoft.com/office/officeart/2005/8/layout/orgChart1"/>
    <dgm:cxn modelId="{239AFD6B-76C8-4692-A2B2-92C2F088733C}" type="presParOf" srcId="{629EA961-1C69-4BA3-9AC4-3BBB33DBEF57}" destId="{4813B145-4566-4678-ACA5-5E10EB27E02D}" srcOrd="0" destOrd="0" presId="urn:microsoft.com/office/officeart/2005/8/layout/orgChart1"/>
    <dgm:cxn modelId="{4367AC99-6B77-4ADA-B74C-3DE01A635E73}" type="presParOf" srcId="{4813B145-4566-4678-ACA5-5E10EB27E02D}" destId="{631AB7F8-7FD5-47D2-9507-E96FCA26D82E}" srcOrd="0" destOrd="0" presId="urn:microsoft.com/office/officeart/2005/8/layout/orgChart1"/>
    <dgm:cxn modelId="{75FD1BBC-6F2E-465E-8CAC-47D0ECF40097}" type="presParOf" srcId="{631AB7F8-7FD5-47D2-9507-E96FCA26D82E}" destId="{168E2EEB-38C3-4BD0-A306-84AFECE4B159}" srcOrd="0" destOrd="0" presId="urn:microsoft.com/office/officeart/2005/8/layout/orgChart1"/>
    <dgm:cxn modelId="{A245C45D-E1EA-4B87-9976-D1BD82659B45}" type="presParOf" srcId="{631AB7F8-7FD5-47D2-9507-E96FCA26D82E}" destId="{6F968A16-B748-4D9F-8967-7961CCB29309}" srcOrd="1" destOrd="0" presId="urn:microsoft.com/office/officeart/2005/8/layout/orgChart1"/>
    <dgm:cxn modelId="{C61A14EE-BC1D-44BB-9EFE-E989DC7A5669}" type="presParOf" srcId="{4813B145-4566-4678-ACA5-5E10EB27E02D}" destId="{0466FD87-466A-4453-BA07-A1A72178877E}" srcOrd="1" destOrd="0" presId="urn:microsoft.com/office/officeart/2005/8/layout/orgChart1"/>
    <dgm:cxn modelId="{EB02DBE9-5BA3-4013-BB6D-09F738783C8B}" type="presParOf" srcId="{0466FD87-466A-4453-BA07-A1A72178877E}" destId="{30334384-9655-433F-AB57-2CDA0AF21666}" srcOrd="0" destOrd="0" presId="urn:microsoft.com/office/officeart/2005/8/layout/orgChart1"/>
    <dgm:cxn modelId="{9887058B-50FF-490D-B32D-5BF916924E7A}" type="presParOf" srcId="{0466FD87-466A-4453-BA07-A1A72178877E}" destId="{7D4466F6-C3B9-46D4-97AB-905F398DF7D8}" srcOrd="1" destOrd="0" presId="urn:microsoft.com/office/officeart/2005/8/layout/orgChart1"/>
    <dgm:cxn modelId="{505A0494-B4E9-4F1D-B7D2-2BE9E726D9F3}" type="presParOf" srcId="{7D4466F6-C3B9-46D4-97AB-905F398DF7D8}" destId="{12629FDD-404E-4AF0-A8B0-85E90EB51AF1}" srcOrd="0" destOrd="0" presId="urn:microsoft.com/office/officeart/2005/8/layout/orgChart1"/>
    <dgm:cxn modelId="{DB3F244A-27CB-495F-853B-AA6A52B0DE87}" type="presParOf" srcId="{12629FDD-404E-4AF0-A8B0-85E90EB51AF1}" destId="{928089A3-8367-4C6C-BD10-088BF95BE879}" srcOrd="0" destOrd="0" presId="urn:microsoft.com/office/officeart/2005/8/layout/orgChart1"/>
    <dgm:cxn modelId="{CB4CE2F3-7FB4-4C35-8874-4C5323CE24F9}" type="presParOf" srcId="{12629FDD-404E-4AF0-A8B0-85E90EB51AF1}" destId="{871D90B6-DBF3-41A5-8531-D8DA94BFAD9A}" srcOrd="1" destOrd="0" presId="urn:microsoft.com/office/officeart/2005/8/layout/orgChart1"/>
    <dgm:cxn modelId="{93202165-616F-4211-AF14-A8488527AA54}" type="presParOf" srcId="{7D4466F6-C3B9-46D4-97AB-905F398DF7D8}" destId="{E8719177-52C8-4B1F-B3A2-2DAF8390350C}" srcOrd="1" destOrd="0" presId="urn:microsoft.com/office/officeart/2005/8/layout/orgChart1"/>
    <dgm:cxn modelId="{AE383223-F335-4772-B972-B0DDB71FEB45}" type="presParOf" srcId="{7D4466F6-C3B9-46D4-97AB-905F398DF7D8}" destId="{C18CE9DC-8F1D-48D1-B2AB-04E4CF53C6F5}" srcOrd="2" destOrd="0" presId="urn:microsoft.com/office/officeart/2005/8/layout/orgChart1"/>
    <dgm:cxn modelId="{3B0B93E3-F8E7-40D4-877C-5AC723355BDB}" type="presParOf" srcId="{4813B145-4566-4678-ACA5-5E10EB27E02D}" destId="{D523BD56-EB1A-4834-82B4-F18AB860C772}" srcOrd="2" destOrd="0" presId="urn:microsoft.com/office/officeart/2005/8/layout/orgChart1"/>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0969E5-B0C2-405C-B3B9-8FAFBAFAD8D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9EBC25E0-E5C9-4F2F-A4A7-A2E86FC0808B}">
      <dgm:prSet phldrT="[Text]"/>
      <dgm:spPr/>
      <dgm:t>
        <a:bodyPr/>
        <a:lstStyle/>
        <a:p>
          <a:r>
            <a:rPr lang="en-US" dirty="0" smtClean="0"/>
            <a:t>PROGRESS REPORTING</a:t>
          </a:r>
          <a:endParaRPr lang="en-US" dirty="0"/>
        </a:p>
      </dgm:t>
    </dgm:pt>
    <dgm:pt modelId="{EDEA3BFB-7392-4FB6-8738-2A68670CEB2B}" type="parTrans" cxnId="{EC452260-0E00-48B4-AF26-FB7B39785F38}">
      <dgm:prSet/>
      <dgm:spPr/>
      <dgm:t>
        <a:bodyPr/>
        <a:lstStyle/>
        <a:p>
          <a:endParaRPr lang="en-US"/>
        </a:p>
      </dgm:t>
    </dgm:pt>
    <dgm:pt modelId="{327CF655-BFAF-416E-8E53-A7EB97CA7DB8}" type="sibTrans" cxnId="{EC452260-0E00-48B4-AF26-FB7B39785F38}">
      <dgm:prSet/>
      <dgm:spPr/>
      <dgm:t>
        <a:bodyPr/>
        <a:lstStyle/>
        <a:p>
          <a:endParaRPr lang="en-US"/>
        </a:p>
      </dgm:t>
    </dgm:pt>
    <dgm:pt modelId="{B606D8E6-0C19-4DEE-A460-0257D8686C52}">
      <dgm:prSet phldrT="[Text]"/>
      <dgm:spPr/>
      <dgm:t>
        <a:bodyPr/>
        <a:lstStyle/>
        <a:p>
          <a:r>
            <a:rPr lang="en-US" dirty="0" smtClean="0"/>
            <a:t>DATA PROCESSING</a:t>
          </a:r>
          <a:endParaRPr lang="en-US" dirty="0"/>
        </a:p>
      </dgm:t>
    </dgm:pt>
    <dgm:pt modelId="{6D217D02-6750-47E8-B20F-2517035AC714}" type="parTrans" cxnId="{30644377-B979-4856-8A99-663A4FA9036E}">
      <dgm:prSet/>
      <dgm:spPr/>
      <dgm:t>
        <a:bodyPr/>
        <a:lstStyle/>
        <a:p>
          <a:endParaRPr lang="en-US"/>
        </a:p>
      </dgm:t>
    </dgm:pt>
    <dgm:pt modelId="{17A4D546-5DD2-4041-9B4C-D284DC1C2EB4}" type="sibTrans" cxnId="{30644377-B979-4856-8A99-663A4FA9036E}">
      <dgm:prSet/>
      <dgm:spPr/>
      <dgm:t>
        <a:bodyPr/>
        <a:lstStyle/>
        <a:p>
          <a:endParaRPr lang="en-US"/>
        </a:p>
      </dgm:t>
    </dgm:pt>
    <dgm:pt modelId="{CF3FFCD3-A6D7-4CD9-8F30-324A57FE59A2}">
      <dgm:prSet phldrT="[Text]"/>
      <dgm:spPr/>
      <dgm:t>
        <a:bodyPr/>
        <a:lstStyle/>
        <a:p>
          <a:r>
            <a:rPr lang="en-US" dirty="0" smtClean="0"/>
            <a:t>CORRECTIVE ACTION</a:t>
          </a:r>
          <a:endParaRPr lang="en-US" dirty="0"/>
        </a:p>
      </dgm:t>
    </dgm:pt>
    <dgm:pt modelId="{43DB7A7E-22C2-44E1-B84E-54D2BE91A306}" type="parTrans" cxnId="{6C4B9F02-975D-4255-9160-354E3DDD2770}">
      <dgm:prSet/>
      <dgm:spPr/>
      <dgm:t>
        <a:bodyPr/>
        <a:lstStyle/>
        <a:p>
          <a:endParaRPr lang="en-US"/>
        </a:p>
      </dgm:t>
    </dgm:pt>
    <dgm:pt modelId="{8400B00B-28D5-42D2-B39A-09FEB94C0859}" type="sibTrans" cxnId="{6C4B9F02-975D-4255-9160-354E3DDD2770}">
      <dgm:prSet/>
      <dgm:spPr/>
      <dgm:t>
        <a:bodyPr/>
        <a:lstStyle/>
        <a:p>
          <a:endParaRPr lang="en-US"/>
        </a:p>
      </dgm:t>
    </dgm:pt>
    <dgm:pt modelId="{115F575B-C493-4B9E-996D-49D7A6A903F4}">
      <dgm:prSet phldrT="[Text]"/>
      <dgm:spPr/>
      <dgm:t>
        <a:bodyPr/>
        <a:lstStyle/>
        <a:p>
          <a:r>
            <a:rPr lang="en-US" dirty="0" smtClean="0"/>
            <a:t>EXPEDITING</a:t>
          </a:r>
          <a:endParaRPr lang="en-US" dirty="0"/>
        </a:p>
      </dgm:t>
    </dgm:pt>
    <dgm:pt modelId="{31A9D210-D78E-43FA-A6A8-7FCA6092784E}" type="parTrans" cxnId="{B6869CF7-7784-4EFD-9066-8A397E366B77}">
      <dgm:prSet/>
      <dgm:spPr/>
      <dgm:t>
        <a:bodyPr/>
        <a:lstStyle/>
        <a:p>
          <a:endParaRPr lang="en-US"/>
        </a:p>
      </dgm:t>
    </dgm:pt>
    <dgm:pt modelId="{58FFF7BF-EEA2-4966-8C7E-5C2FD2944504}" type="sibTrans" cxnId="{B6869CF7-7784-4EFD-9066-8A397E366B77}">
      <dgm:prSet/>
      <dgm:spPr/>
      <dgm:t>
        <a:bodyPr/>
        <a:lstStyle/>
        <a:p>
          <a:endParaRPr lang="en-US"/>
        </a:p>
      </dgm:t>
    </dgm:pt>
    <dgm:pt modelId="{AAEB909D-CA73-4B77-9F96-11989BE3392B}">
      <dgm:prSet phldrT="[Text]"/>
      <dgm:spPr/>
      <dgm:t>
        <a:bodyPr/>
        <a:lstStyle/>
        <a:p>
          <a:r>
            <a:rPr lang="en-US" dirty="0" smtClean="0"/>
            <a:t>REPLANNING</a:t>
          </a:r>
          <a:endParaRPr lang="en-US" dirty="0"/>
        </a:p>
      </dgm:t>
    </dgm:pt>
    <dgm:pt modelId="{3BC7A3CF-60AD-4AFF-A131-312C2C7934FF}" type="parTrans" cxnId="{2294471A-B788-47A6-9AF2-5BC2DBC971C8}">
      <dgm:prSet/>
      <dgm:spPr/>
      <dgm:t>
        <a:bodyPr/>
        <a:lstStyle/>
        <a:p>
          <a:endParaRPr lang="en-US"/>
        </a:p>
      </dgm:t>
    </dgm:pt>
    <dgm:pt modelId="{A483AB7C-90FF-4800-BD43-69D4DC5CDD70}" type="sibTrans" cxnId="{2294471A-B788-47A6-9AF2-5BC2DBC971C8}">
      <dgm:prSet/>
      <dgm:spPr/>
      <dgm:t>
        <a:bodyPr/>
        <a:lstStyle/>
        <a:p>
          <a:endParaRPr lang="en-US"/>
        </a:p>
      </dgm:t>
    </dgm:pt>
    <dgm:pt modelId="{3E5D6C3A-12BD-49AA-9161-759D2C0191F5}" type="pres">
      <dgm:prSet presAssocID="{4B0969E5-B0C2-405C-B3B9-8FAFBAFAD8D5}" presName="diagram" presStyleCnt="0">
        <dgm:presLayoutVars>
          <dgm:chPref val="1"/>
          <dgm:dir/>
          <dgm:animOne val="branch"/>
          <dgm:animLvl val="lvl"/>
          <dgm:resizeHandles/>
        </dgm:presLayoutVars>
      </dgm:prSet>
      <dgm:spPr/>
      <dgm:t>
        <a:bodyPr/>
        <a:lstStyle/>
        <a:p>
          <a:endParaRPr lang="en-US"/>
        </a:p>
      </dgm:t>
    </dgm:pt>
    <dgm:pt modelId="{5DF40212-B62E-4E34-A95D-DA5332E91B1D}" type="pres">
      <dgm:prSet presAssocID="{9EBC25E0-E5C9-4F2F-A4A7-A2E86FC0808B}" presName="root" presStyleCnt="0"/>
      <dgm:spPr/>
    </dgm:pt>
    <dgm:pt modelId="{2BCF1D10-E0C0-4B03-965B-5A349F62BBB4}" type="pres">
      <dgm:prSet presAssocID="{9EBC25E0-E5C9-4F2F-A4A7-A2E86FC0808B}" presName="rootComposite" presStyleCnt="0"/>
      <dgm:spPr/>
    </dgm:pt>
    <dgm:pt modelId="{1581AD5D-F6A2-4FFF-A10C-31D16FA370F2}" type="pres">
      <dgm:prSet presAssocID="{9EBC25E0-E5C9-4F2F-A4A7-A2E86FC0808B}" presName="rootText" presStyleLbl="node1" presStyleIdx="0" presStyleCnt="2"/>
      <dgm:spPr/>
      <dgm:t>
        <a:bodyPr/>
        <a:lstStyle/>
        <a:p>
          <a:endParaRPr lang="en-US"/>
        </a:p>
      </dgm:t>
    </dgm:pt>
    <dgm:pt modelId="{F7B22071-94C8-4853-9A53-E3FA1051A6B3}" type="pres">
      <dgm:prSet presAssocID="{9EBC25E0-E5C9-4F2F-A4A7-A2E86FC0808B}" presName="rootConnector" presStyleLbl="node1" presStyleIdx="0" presStyleCnt="2"/>
      <dgm:spPr/>
      <dgm:t>
        <a:bodyPr/>
        <a:lstStyle/>
        <a:p>
          <a:endParaRPr lang="en-US"/>
        </a:p>
      </dgm:t>
    </dgm:pt>
    <dgm:pt modelId="{49D246C9-693D-43CC-88E2-271B27D12737}" type="pres">
      <dgm:prSet presAssocID="{9EBC25E0-E5C9-4F2F-A4A7-A2E86FC0808B}" presName="childShape" presStyleCnt="0"/>
      <dgm:spPr/>
    </dgm:pt>
    <dgm:pt modelId="{6AE7C989-45D9-4D73-A3E4-BDA1F287294C}" type="pres">
      <dgm:prSet presAssocID="{6D217D02-6750-47E8-B20F-2517035AC714}" presName="Name13" presStyleLbl="parChTrans1D2" presStyleIdx="0" presStyleCnt="3"/>
      <dgm:spPr/>
      <dgm:t>
        <a:bodyPr/>
        <a:lstStyle/>
        <a:p>
          <a:endParaRPr lang="en-US"/>
        </a:p>
      </dgm:t>
    </dgm:pt>
    <dgm:pt modelId="{C7CDA38E-4241-4387-8CC2-D375706E41BD}" type="pres">
      <dgm:prSet presAssocID="{B606D8E6-0C19-4DEE-A460-0257D8686C52}" presName="childText" presStyleLbl="bgAcc1" presStyleIdx="0" presStyleCnt="3">
        <dgm:presLayoutVars>
          <dgm:bulletEnabled val="1"/>
        </dgm:presLayoutVars>
      </dgm:prSet>
      <dgm:spPr/>
      <dgm:t>
        <a:bodyPr/>
        <a:lstStyle/>
        <a:p>
          <a:endParaRPr lang="en-US"/>
        </a:p>
      </dgm:t>
    </dgm:pt>
    <dgm:pt modelId="{BF74FA95-01D3-4FD3-8F4C-E35BA2B1501F}" type="pres">
      <dgm:prSet presAssocID="{CF3FFCD3-A6D7-4CD9-8F30-324A57FE59A2}" presName="root" presStyleCnt="0"/>
      <dgm:spPr/>
    </dgm:pt>
    <dgm:pt modelId="{FF27B1FB-ACA2-4DEC-9179-0C16EE8D5058}" type="pres">
      <dgm:prSet presAssocID="{CF3FFCD3-A6D7-4CD9-8F30-324A57FE59A2}" presName="rootComposite" presStyleCnt="0"/>
      <dgm:spPr/>
    </dgm:pt>
    <dgm:pt modelId="{5B50459E-2FC2-4C58-9DE7-51EB939EB37E}" type="pres">
      <dgm:prSet presAssocID="{CF3FFCD3-A6D7-4CD9-8F30-324A57FE59A2}" presName="rootText" presStyleLbl="node1" presStyleIdx="1" presStyleCnt="2"/>
      <dgm:spPr/>
      <dgm:t>
        <a:bodyPr/>
        <a:lstStyle/>
        <a:p>
          <a:endParaRPr lang="en-US"/>
        </a:p>
      </dgm:t>
    </dgm:pt>
    <dgm:pt modelId="{6E5B1A34-7125-4C60-9806-D6E73A77C8FB}" type="pres">
      <dgm:prSet presAssocID="{CF3FFCD3-A6D7-4CD9-8F30-324A57FE59A2}" presName="rootConnector" presStyleLbl="node1" presStyleIdx="1" presStyleCnt="2"/>
      <dgm:spPr/>
      <dgm:t>
        <a:bodyPr/>
        <a:lstStyle/>
        <a:p>
          <a:endParaRPr lang="en-US"/>
        </a:p>
      </dgm:t>
    </dgm:pt>
    <dgm:pt modelId="{AEFEE94C-6D68-4469-9E8D-5FE51B02D83D}" type="pres">
      <dgm:prSet presAssocID="{CF3FFCD3-A6D7-4CD9-8F30-324A57FE59A2}" presName="childShape" presStyleCnt="0"/>
      <dgm:spPr/>
    </dgm:pt>
    <dgm:pt modelId="{72E4E248-1EA0-4B33-B368-9F40A009E33E}" type="pres">
      <dgm:prSet presAssocID="{31A9D210-D78E-43FA-A6A8-7FCA6092784E}" presName="Name13" presStyleLbl="parChTrans1D2" presStyleIdx="1" presStyleCnt="3"/>
      <dgm:spPr/>
      <dgm:t>
        <a:bodyPr/>
        <a:lstStyle/>
        <a:p>
          <a:endParaRPr lang="en-US"/>
        </a:p>
      </dgm:t>
    </dgm:pt>
    <dgm:pt modelId="{F2B6B772-9DC6-497A-98FF-53053A0642CC}" type="pres">
      <dgm:prSet presAssocID="{115F575B-C493-4B9E-996D-49D7A6A903F4}" presName="childText" presStyleLbl="bgAcc1" presStyleIdx="1" presStyleCnt="3">
        <dgm:presLayoutVars>
          <dgm:bulletEnabled val="1"/>
        </dgm:presLayoutVars>
      </dgm:prSet>
      <dgm:spPr/>
      <dgm:t>
        <a:bodyPr/>
        <a:lstStyle/>
        <a:p>
          <a:endParaRPr lang="en-US"/>
        </a:p>
      </dgm:t>
    </dgm:pt>
    <dgm:pt modelId="{B5B366DB-CA3B-42EB-A1D7-B4EDCA2AD335}" type="pres">
      <dgm:prSet presAssocID="{3BC7A3CF-60AD-4AFF-A131-312C2C7934FF}" presName="Name13" presStyleLbl="parChTrans1D2" presStyleIdx="2" presStyleCnt="3"/>
      <dgm:spPr/>
      <dgm:t>
        <a:bodyPr/>
        <a:lstStyle/>
        <a:p>
          <a:endParaRPr lang="en-US"/>
        </a:p>
      </dgm:t>
    </dgm:pt>
    <dgm:pt modelId="{1D9D8218-06DE-487B-BEE8-B87E2B378903}" type="pres">
      <dgm:prSet presAssocID="{AAEB909D-CA73-4B77-9F96-11989BE3392B}" presName="childText" presStyleLbl="bgAcc1" presStyleIdx="2" presStyleCnt="3">
        <dgm:presLayoutVars>
          <dgm:bulletEnabled val="1"/>
        </dgm:presLayoutVars>
      </dgm:prSet>
      <dgm:spPr/>
      <dgm:t>
        <a:bodyPr/>
        <a:lstStyle/>
        <a:p>
          <a:endParaRPr lang="en-US"/>
        </a:p>
      </dgm:t>
    </dgm:pt>
  </dgm:ptLst>
  <dgm:cxnLst>
    <dgm:cxn modelId="{EC452260-0E00-48B4-AF26-FB7B39785F38}" srcId="{4B0969E5-B0C2-405C-B3B9-8FAFBAFAD8D5}" destId="{9EBC25E0-E5C9-4F2F-A4A7-A2E86FC0808B}" srcOrd="0" destOrd="0" parTransId="{EDEA3BFB-7392-4FB6-8738-2A68670CEB2B}" sibTransId="{327CF655-BFAF-416E-8E53-A7EB97CA7DB8}"/>
    <dgm:cxn modelId="{66770D76-5EA2-4D57-B341-B3D44A84A4B1}" type="presOf" srcId="{9EBC25E0-E5C9-4F2F-A4A7-A2E86FC0808B}" destId="{F7B22071-94C8-4853-9A53-E3FA1051A6B3}" srcOrd="1" destOrd="0" presId="urn:microsoft.com/office/officeart/2005/8/layout/hierarchy3"/>
    <dgm:cxn modelId="{2294471A-B788-47A6-9AF2-5BC2DBC971C8}" srcId="{CF3FFCD3-A6D7-4CD9-8F30-324A57FE59A2}" destId="{AAEB909D-CA73-4B77-9F96-11989BE3392B}" srcOrd="1" destOrd="0" parTransId="{3BC7A3CF-60AD-4AFF-A131-312C2C7934FF}" sibTransId="{A483AB7C-90FF-4800-BD43-69D4DC5CDD70}"/>
    <dgm:cxn modelId="{C93CDBA5-E97C-4EF4-9AD0-8F4AB34A2BE2}" type="presOf" srcId="{115F575B-C493-4B9E-996D-49D7A6A903F4}" destId="{F2B6B772-9DC6-497A-98FF-53053A0642CC}" srcOrd="0" destOrd="0" presId="urn:microsoft.com/office/officeart/2005/8/layout/hierarchy3"/>
    <dgm:cxn modelId="{85E62F02-ECA9-45D4-9481-447FB496CAF7}" type="presOf" srcId="{3BC7A3CF-60AD-4AFF-A131-312C2C7934FF}" destId="{B5B366DB-CA3B-42EB-A1D7-B4EDCA2AD335}" srcOrd="0" destOrd="0" presId="urn:microsoft.com/office/officeart/2005/8/layout/hierarchy3"/>
    <dgm:cxn modelId="{09A78DB0-2FB4-4AE4-91F4-DB0B8B0E4964}" type="presOf" srcId="{9EBC25E0-E5C9-4F2F-A4A7-A2E86FC0808B}" destId="{1581AD5D-F6A2-4FFF-A10C-31D16FA370F2}" srcOrd="0" destOrd="0" presId="urn:microsoft.com/office/officeart/2005/8/layout/hierarchy3"/>
    <dgm:cxn modelId="{AE5DFC63-A9AB-4DFA-8685-BFEB25B2DCA4}" type="presOf" srcId="{6D217D02-6750-47E8-B20F-2517035AC714}" destId="{6AE7C989-45D9-4D73-A3E4-BDA1F287294C}" srcOrd="0" destOrd="0" presId="urn:microsoft.com/office/officeart/2005/8/layout/hierarchy3"/>
    <dgm:cxn modelId="{76FDA467-C47A-48E0-B32C-395D70F55806}" type="presOf" srcId="{4B0969E5-B0C2-405C-B3B9-8FAFBAFAD8D5}" destId="{3E5D6C3A-12BD-49AA-9161-759D2C0191F5}" srcOrd="0" destOrd="0" presId="urn:microsoft.com/office/officeart/2005/8/layout/hierarchy3"/>
    <dgm:cxn modelId="{9CDBCB56-05C9-49A7-83B8-892024C8DDAF}" type="presOf" srcId="{AAEB909D-CA73-4B77-9F96-11989BE3392B}" destId="{1D9D8218-06DE-487B-BEE8-B87E2B378903}" srcOrd="0" destOrd="0" presId="urn:microsoft.com/office/officeart/2005/8/layout/hierarchy3"/>
    <dgm:cxn modelId="{5094FBD8-CE37-4493-A74D-16E63265C533}" type="presOf" srcId="{CF3FFCD3-A6D7-4CD9-8F30-324A57FE59A2}" destId="{6E5B1A34-7125-4C60-9806-D6E73A77C8FB}" srcOrd="1" destOrd="0" presId="urn:microsoft.com/office/officeart/2005/8/layout/hierarchy3"/>
    <dgm:cxn modelId="{8311D987-3307-4C36-A74B-A0636D75C87A}" type="presOf" srcId="{B606D8E6-0C19-4DEE-A460-0257D8686C52}" destId="{C7CDA38E-4241-4387-8CC2-D375706E41BD}" srcOrd="0" destOrd="0" presId="urn:microsoft.com/office/officeart/2005/8/layout/hierarchy3"/>
    <dgm:cxn modelId="{30644377-B979-4856-8A99-663A4FA9036E}" srcId="{9EBC25E0-E5C9-4F2F-A4A7-A2E86FC0808B}" destId="{B606D8E6-0C19-4DEE-A460-0257D8686C52}" srcOrd="0" destOrd="0" parTransId="{6D217D02-6750-47E8-B20F-2517035AC714}" sibTransId="{17A4D546-5DD2-4041-9B4C-D284DC1C2EB4}"/>
    <dgm:cxn modelId="{E3DC6BE6-C3B4-4E89-B5F4-00F60C40A542}" type="presOf" srcId="{31A9D210-D78E-43FA-A6A8-7FCA6092784E}" destId="{72E4E248-1EA0-4B33-B368-9F40A009E33E}" srcOrd="0" destOrd="0" presId="urn:microsoft.com/office/officeart/2005/8/layout/hierarchy3"/>
    <dgm:cxn modelId="{6C4B9F02-975D-4255-9160-354E3DDD2770}" srcId="{4B0969E5-B0C2-405C-B3B9-8FAFBAFAD8D5}" destId="{CF3FFCD3-A6D7-4CD9-8F30-324A57FE59A2}" srcOrd="1" destOrd="0" parTransId="{43DB7A7E-22C2-44E1-B84E-54D2BE91A306}" sibTransId="{8400B00B-28D5-42D2-B39A-09FEB94C0859}"/>
    <dgm:cxn modelId="{B6869CF7-7784-4EFD-9066-8A397E366B77}" srcId="{CF3FFCD3-A6D7-4CD9-8F30-324A57FE59A2}" destId="{115F575B-C493-4B9E-996D-49D7A6A903F4}" srcOrd="0" destOrd="0" parTransId="{31A9D210-D78E-43FA-A6A8-7FCA6092784E}" sibTransId="{58FFF7BF-EEA2-4966-8C7E-5C2FD2944504}"/>
    <dgm:cxn modelId="{3C7FC3FE-2D11-487E-82E9-27092D804290}" type="presOf" srcId="{CF3FFCD3-A6D7-4CD9-8F30-324A57FE59A2}" destId="{5B50459E-2FC2-4C58-9DE7-51EB939EB37E}" srcOrd="0" destOrd="0" presId="urn:microsoft.com/office/officeart/2005/8/layout/hierarchy3"/>
    <dgm:cxn modelId="{F0E5D2D3-6073-40F1-82E3-5C365FDDB98B}" type="presParOf" srcId="{3E5D6C3A-12BD-49AA-9161-759D2C0191F5}" destId="{5DF40212-B62E-4E34-A95D-DA5332E91B1D}" srcOrd="0" destOrd="0" presId="urn:microsoft.com/office/officeart/2005/8/layout/hierarchy3"/>
    <dgm:cxn modelId="{97EA4FBB-E6AE-4D00-8FE5-C14A8D4FDEB7}" type="presParOf" srcId="{5DF40212-B62E-4E34-A95D-DA5332E91B1D}" destId="{2BCF1D10-E0C0-4B03-965B-5A349F62BBB4}" srcOrd="0" destOrd="0" presId="urn:microsoft.com/office/officeart/2005/8/layout/hierarchy3"/>
    <dgm:cxn modelId="{09861CAA-3C2E-4A62-AC0A-89070D9740DC}" type="presParOf" srcId="{2BCF1D10-E0C0-4B03-965B-5A349F62BBB4}" destId="{1581AD5D-F6A2-4FFF-A10C-31D16FA370F2}" srcOrd="0" destOrd="0" presId="urn:microsoft.com/office/officeart/2005/8/layout/hierarchy3"/>
    <dgm:cxn modelId="{68EBB2A9-7E71-42F6-903F-97856B9274B6}" type="presParOf" srcId="{2BCF1D10-E0C0-4B03-965B-5A349F62BBB4}" destId="{F7B22071-94C8-4853-9A53-E3FA1051A6B3}" srcOrd="1" destOrd="0" presId="urn:microsoft.com/office/officeart/2005/8/layout/hierarchy3"/>
    <dgm:cxn modelId="{8E4507DB-6E20-44CA-BAA8-017052A9A2C2}" type="presParOf" srcId="{5DF40212-B62E-4E34-A95D-DA5332E91B1D}" destId="{49D246C9-693D-43CC-88E2-271B27D12737}" srcOrd="1" destOrd="0" presId="urn:microsoft.com/office/officeart/2005/8/layout/hierarchy3"/>
    <dgm:cxn modelId="{6961D429-49EB-48BE-9AEC-4EBB630BD012}" type="presParOf" srcId="{49D246C9-693D-43CC-88E2-271B27D12737}" destId="{6AE7C989-45D9-4D73-A3E4-BDA1F287294C}" srcOrd="0" destOrd="0" presId="urn:microsoft.com/office/officeart/2005/8/layout/hierarchy3"/>
    <dgm:cxn modelId="{14409FF4-DDA3-47CF-ABFA-2CFD20822486}" type="presParOf" srcId="{49D246C9-693D-43CC-88E2-271B27D12737}" destId="{C7CDA38E-4241-4387-8CC2-D375706E41BD}" srcOrd="1" destOrd="0" presId="urn:microsoft.com/office/officeart/2005/8/layout/hierarchy3"/>
    <dgm:cxn modelId="{9FCC3861-8397-4CFD-A7BE-427DD4940B79}" type="presParOf" srcId="{3E5D6C3A-12BD-49AA-9161-759D2C0191F5}" destId="{BF74FA95-01D3-4FD3-8F4C-E35BA2B1501F}" srcOrd="1" destOrd="0" presId="urn:microsoft.com/office/officeart/2005/8/layout/hierarchy3"/>
    <dgm:cxn modelId="{B57C6CFD-0AEA-4875-9949-0F97B8EE4567}" type="presParOf" srcId="{BF74FA95-01D3-4FD3-8F4C-E35BA2B1501F}" destId="{FF27B1FB-ACA2-4DEC-9179-0C16EE8D5058}" srcOrd="0" destOrd="0" presId="urn:microsoft.com/office/officeart/2005/8/layout/hierarchy3"/>
    <dgm:cxn modelId="{03601FFB-5ACF-49D4-97EB-6D88A4DB1967}" type="presParOf" srcId="{FF27B1FB-ACA2-4DEC-9179-0C16EE8D5058}" destId="{5B50459E-2FC2-4C58-9DE7-51EB939EB37E}" srcOrd="0" destOrd="0" presId="urn:microsoft.com/office/officeart/2005/8/layout/hierarchy3"/>
    <dgm:cxn modelId="{E55B5FD3-C575-4B48-84E6-AFA7229622F1}" type="presParOf" srcId="{FF27B1FB-ACA2-4DEC-9179-0C16EE8D5058}" destId="{6E5B1A34-7125-4C60-9806-D6E73A77C8FB}" srcOrd="1" destOrd="0" presId="urn:microsoft.com/office/officeart/2005/8/layout/hierarchy3"/>
    <dgm:cxn modelId="{24A859DE-8EF7-449B-9C61-EE3786E655E9}" type="presParOf" srcId="{BF74FA95-01D3-4FD3-8F4C-E35BA2B1501F}" destId="{AEFEE94C-6D68-4469-9E8D-5FE51B02D83D}" srcOrd="1" destOrd="0" presId="urn:microsoft.com/office/officeart/2005/8/layout/hierarchy3"/>
    <dgm:cxn modelId="{D1D541B0-4378-4A96-900E-81C2ACE9775F}" type="presParOf" srcId="{AEFEE94C-6D68-4469-9E8D-5FE51B02D83D}" destId="{72E4E248-1EA0-4B33-B368-9F40A009E33E}" srcOrd="0" destOrd="0" presId="urn:microsoft.com/office/officeart/2005/8/layout/hierarchy3"/>
    <dgm:cxn modelId="{FCB7F4ED-4098-4934-BF71-D8CF1BFB50A5}" type="presParOf" srcId="{AEFEE94C-6D68-4469-9E8D-5FE51B02D83D}" destId="{F2B6B772-9DC6-497A-98FF-53053A0642CC}" srcOrd="1" destOrd="0" presId="urn:microsoft.com/office/officeart/2005/8/layout/hierarchy3"/>
    <dgm:cxn modelId="{7C018E09-899B-4098-AC8A-C85221BEC4CD}" type="presParOf" srcId="{AEFEE94C-6D68-4469-9E8D-5FE51B02D83D}" destId="{B5B366DB-CA3B-42EB-A1D7-B4EDCA2AD335}" srcOrd="2" destOrd="0" presId="urn:microsoft.com/office/officeart/2005/8/layout/hierarchy3"/>
    <dgm:cxn modelId="{8FDDB1E1-681D-474C-B13C-01116015A0BD}" type="presParOf" srcId="{AEFEE94C-6D68-4469-9E8D-5FE51B02D83D}" destId="{1D9D8218-06DE-487B-BEE8-B87E2B378903}" srcOrd="3" destOrd="0" presId="urn:microsoft.com/office/officeart/2005/8/layout/hierarchy3"/>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556E02-DC79-43E5-8973-E2A6EDF90D13}"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US"/>
        </a:p>
      </dgm:t>
    </dgm:pt>
    <dgm:pt modelId="{2B63EBA7-10EA-4E6E-8E73-28DB070F0856}">
      <dgm:prSet phldrT="[Text]"/>
      <dgm:spPr/>
      <dgm:t>
        <a:bodyPr/>
        <a:lstStyle/>
        <a:p>
          <a:pPr algn="l"/>
          <a:r>
            <a:rPr lang="en-US" dirty="0" smtClean="0">
              <a:latin typeface="Times New Roman" pitchFamily="18" charset="0"/>
              <a:cs typeface="Times New Roman" pitchFamily="18" charset="0"/>
            </a:rPr>
            <a:t>Related to production planning</a:t>
          </a:r>
          <a:endParaRPr lang="en-US" dirty="0">
            <a:latin typeface="Times New Roman" pitchFamily="18" charset="0"/>
            <a:cs typeface="Times New Roman" pitchFamily="18" charset="0"/>
          </a:endParaRPr>
        </a:p>
      </dgm:t>
    </dgm:pt>
    <dgm:pt modelId="{69D74680-C6DA-44A2-A587-E0565089F6CB}">
      <dgm:prSet phldrT="[Text]"/>
      <dgm:spPr/>
      <dgm:t>
        <a:bodyPr/>
        <a:lstStyle/>
        <a:p>
          <a:pPr algn="ctr"/>
          <a:r>
            <a:rPr lang="en-US" dirty="0" smtClean="0">
              <a:latin typeface="Times New Roman" pitchFamily="18" charset="0"/>
              <a:cs typeface="Times New Roman" pitchFamily="18" charset="0"/>
            </a:rPr>
            <a:t>SEQUENCING</a:t>
          </a:r>
          <a:endParaRPr lang="en-US" dirty="0">
            <a:latin typeface="Times New Roman" pitchFamily="18" charset="0"/>
            <a:cs typeface="Times New Roman" pitchFamily="18" charset="0"/>
          </a:endParaRPr>
        </a:p>
      </dgm:t>
    </dgm:pt>
    <dgm:pt modelId="{74D90959-B438-4351-ABB7-DDC788146231}" type="sibTrans" cxnId="{453BEFA9-26B3-4125-9F0C-A7B1CE3DDD04}">
      <dgm:prSet/>
      <dgm:spPr/>
      <dgm:t>
        <a:bodyPr/>
        <a:lstStyle/>
        <a:p>
          <a:endParaRPr lang="en-US"/>
        </a:p>
      </dgm:t>
    </dgm:pt>
    <dgm:pt modelId="{CEC869F0-6854-41F7-986E-0B068DE4E786}" type="parTrans" cxnId="{453BEFA9-26B3-4125-9F0C-A7B1CE3DDD04}">
      <dgm:prSet/>
      <dgm:spPr/>
      <dgm:t>
        <a:bodyPr/>
        <a:lstStyle/>
        <a:p>
          <a:endParaRPr lang="en-US"/>
        </a:p>
      </dgm:t>
    </dgm:pt>
    <dgm:pt modelId="{97EFF560-E6B5-477D-9176-424A88D25417}" type="sibTrans" cxnId="{6D480719-065C-4C63-866B-E67711AEFB64}">
      <dgm:prSet/>
      <dgm:spPr/>
      <dgm:t>
        <a:bodyPr/>
        <a:lstStyle/>
        <a:p>
          <a:endParaRPr lang="en-US"/>
        </a:p>
      </dgm:t>
    </dgm:pt>
    <dgm:pt modelId="{CB33F574-7F7A-47F2-BB42-29C49F5F074C}" type="parTrans" cxnId="{6D480719-065C-4C63-866B-E67711AEFB64}">
      <dgm:prSet/>
      <dgm:spPr/>
      <dgm:t>
        <a:bodyPr/>
        <a:lstStyle/>
        <a:p>
          <a:endParaRPr lang="en-US"/>
        </a:p>
      </dgm:t>
    </dgm:pt>
    <dgm:pt modelId="{946E18BB-A80B-48BA-BF0B-D9E9E1B2F820}">
      <dgm:prSet phldrT="[Text]"/>
      <dgm:spPr/>
      <dgm:t>
        <a:bodyPr/>
        <a:lstStyle/>
        <a:p>
          <a:pPr algn="l"/>
          <a:r>
            <a:rPr lang="en-US" dirty="0" smtClean="0">
              <a:latin typeface="Times New Roman" pitchFamily="18" charset="0"/>
              <a:cs typeface="Times New Roman" pitchFamily="18" charset="0"/>
            </a:rPr>
            <a:t>Related to production planning</a:t>
          </a:r>
          <a:endParaRPr lang="en-US" dirty="0">
            <a:latin typeface="Times New Roman" pitchFamily="18" charset="0"/>
            <a:cs typeface="Times New Roman" pitchFamily="18" charset="0"/>
          </a:endParaRPr>
        </a:p>
      </dgm:t>
    </dgm:pt>
    <dgm:pt modelId="{E6EAC6B6-10D3-464B-970D-FF00ACFE630A}">
      <dgm:prSet phldrT="[Text]"/>
      <dgm:spPr/>
      <dgm:t>
        <a:bodyPr/>
        <a:lstStyle/>
        <a:p>
          <a:pPr algn="ctr"/>
          <a:r>
            <a:rPr lang="en-US" dirty="0" smtClean="0">
              <a:latin typeface="Times New Roman" pitchFamily="18" charset="0"/>
              <a:cs typeface="Times New Roman" pitchFamily="18" charset="0"/>
            </a:rPr>
            <a:t>ROUTING</a:t>
          </a:r>
          <a:endParaRPr lang="en-US" dirty="0">
            <a:latin typeface="Times New Roman" pitchFamily="18" charset="0"/>
            <a:cs typeface="Times New Roman" pitchFamily="18" charset="0"/>
          </a:endParaRPr>
        </a:p>
      </dgm:t>
    </dgm:pt>
    <dgm:pt modelId="{430F6388-7C8A-494D-B8EC-FECAD8AAACBD}" type="sibTrans" cxnId="{0E2D7F2D-B5C2-4C51-B878-9125F25A8326}">
      <dgm:prSet/>
      <dgm:spPr/>
      <dgm:t>
        <a:bodyPr/>
        <a:lstStyle/>
        <a:p>
          <a:endParaRPr lang="en-US"/>
        </a:p>
      </dgm:t>
    </dgm:pt>
    <dgm:pt modelId="{8EF58F00-1455-43F3-9F50-403A7B248AF0}" type="parTrans" cxnId="{0E2D7F2D-B5C2-4C51-B878-9125F25A8326}">
      <dgm:prSet/>
      <dgm:spPr/>
      <dgm:t>
        <a:bodyPr/>
        <a:lstStyle/>
        <a:p>
          <a:endParaRPr lang="en-US"/>
        </a:p>
      </dgm:t>
    </dgm:pt>
    <dgm:pt modelId="{7A47445B-FFEC-43D9-8D1C-75EA23D89818}" type="sibTrans" cxnId="{67EB72E7-AC0F-4027-9D88-B062A2E035A9}">
      <dgm:prSet/>
      <dgm:spPr/>
      <dgm:t>
        <a:bodyPr/>
        <a:lstStyle/>
        <a:p>
          <a:endParaRPr lang="en-US"/>
        </a:p>
      </dgm:t>
    </dgm:pt>
    <dgm:pt modelId="{A4702A7D-FD60-4285-8785-38E9B5009BB4}" type="parTrans" cxnId="{67EB72E7-AC0F-4027-9D88-B062A2E035A9}">
      <dgm:prSet/>
      <dgm:spPr/>
      <dgm:t>
        <a:bodyPr/>
        <a:lstStyle/>
        <a:p>
          <a:endParaRPr lang="en-US"/>
        </a:p>
      </dgm:t>
    </dgm:pt>
    <dgm:pt modelId="{71D2F7EB-A2F3-4016-BF9F-17F219F9F7B8}">
      <dgm:prSet phldrT="[Text]"/>
      <dgm:spPr/>
      <dgm:t>
        <a:bodyPr/>
        <a:lstStyle/>
        <a:p>
          <a:pPr algn="ctr"/>
          <a:r>
            <a:rPr lang="en-US" dirty="0" smtClean="0">
              <a:latin typeface="Times New Roman" pitchFamily="18" charset="0"/>
              <a:cs typeface="Times New Roman" pitchFamily="18" charset="0"/>
            </a:rPr>
            <a:t>SCHEDULING</a:t>
          </a:r>
          <a:endParaRPr lang="en-US" dirty="0">
            <a:latin typeface="Times New Roman" pitchFamily="18" charset="0"/>
            <a:cs typeface="Times New Roman" pitchFamily="18" charset="0"/>
          </a:endParaRPr>
        </a:p>
      </dgm:t>
    </dgm:pt>
    <dgm:pt modelId="{0B6E1688-EDCA-477E-9860-6FCB55DED24D}" type="parTrans" cxnId="{0C806C91-F1D0-43EB-9F2E-2DB0129445CA}">
      <dgm:prSet/>
      <dgm:spPr/>
      <dgm:t>
        <a:bodyPr/>
        <a:lstStyle/>
        <a:p>
          <a:endParaRPr lang="en-US"/>
        </a:p>
      </dgm:t>
    </dgm:pt>
    <dgm:pt modelId="{FE2407CC-8503-48AE-8084-01FA082A200D}" type="sibTrans" cxnId="{0C806C91-F1D0-43EB-9F2E-2DB0129445CA}">
      <dgm:prSet/>
      <dgm:spPr/>
      <dgm:t>
        <a:bodyPr/>
        <a:lstStyle/>
        <a:p>
          <a:endParaRPr lang="en-US"/>
        </a:p>
      </dgm:t>
    </dgm:pt>
    <dgm:pt modelId="{C72AC052-0306-44BB-8FE8-884BDF601073}">
      <dgm:prSet phldrT="[Text]"/>
      <dgm:spPr/>
      <dgm:t>
        <a:bodyPr/>
        <a:lstStyle/>
        <a:p>
          <a:pPr algn="l"/>
          <a:r>
            <a:rPr lang="en-US" dirty="0" smtClean="0">
              <a:latin typeface="Times New Roman" pitchFamily="18" charset="0"/>
              <a:cs typeface="Times New Roman" pitchFamily="18" charset="0"/>
            </a:rPr>
            <a:t>Related to production control</a:t>
          </a:r>
          <a:endParaRPr lang="en-US" dirty="0">
            <a:latin typeface="Times New Roman" pitchFamily="18" charset="0"/>
            <a:cs typeface="Times New Roman" pitchFamily="18" charset="0"/>
          </a:endParaRPr>
        </a:p>
      </dgm:t>
    </dgm:pt>
    <dgm:pt modelId="{59B178B6-6982-46B5-93F9-38DAF45BD031}" type="parTrans" cxnId="{06CEF5CC-1FAB-412F-B4B3-A0D250336C38}">
      <dgm:prSet/>
      <dgm:spPr/>
      <dgm:t>
        <a:bodyPr/>
        <a:lstStyle/>
        <a:p>
          <a:endParaRPr lang="en-US"/>
        </a:p>
      </dgm:t>
    </dgm:pt>
    <dgm:pt modelId="{3AE81577-7ABF-4424-889A-54E204C08280}" type="sibTrans" cxnId="{06CEF5CC-1FAB-412F-B4B3-A0D250336C38}">
      <dgm:prSet/>
      <dgm:spPr/>
      <dgm:t>
        <a:bodyPr/>
        <a:lstStyle/>
        <a:p>
          <a:endParaRPr lang="en-US"/>
        </a:p>
      </dgm:t>
    </dgm:pt>
    <dgm:pt modelId="{A71FCBB4-87FD-4ACA-B530-47EBAA139583}">
      <dgm:prSet phldrT="[Text]"/>
      <dgm:spPr/>
      <dgm:t>
        <a:bodyPr/>
        <a:lstStyle/>
        <a:p>
          <a:pPr algn="ctr"/>
          <a:r>
            <a:rPr lang="en-US" dirty="0" smtClean="0">
              <a:latin typeface="Times New Roman" pitchFamily="18" charset="0"/>
              <a:cs typeface="Times New Roman" pitchFamily="18" charset="0"/>
            </a:rPr>
            <a:t>DISPATCHING</a:t>
          </a:r>
          <a:endParaRPr lang="en-US" dirty="0">
            <a:latin typeface="Times New Roman" pitchFamily="18" charset="0"/>
            <a:cs typeface="Times New Roman" pitchFamily="18" charset="0"/>
          </a:endParaRPr>
        </a:p>
      </dgm:t>
    </dgm:pt>
    <dgm:pt modelId="{DBFDE227-D619-431C-B0CC-0D507A80CE12}" type="parTrans" cxnId="{99C68498-4AC2-4556-B375-17A5D2803C8F}">
      <dgm:prSet/>
      <dgm:spPr/>
      <dgm:t>
        <a:bodyPr/>
        <a:lstStyle/>
        <a:p>
          <a:endParaRPr lang="en-US"/>
        </a:p>
      </dgm:t>
    </dgm:pt>
    <dgm:pt modelId="{B6692FEF-71FA-4E85-AF98-3135BCEC8FCB}" type="sibTrans" cxnId="{99C68498-4AC2-4556-B375-17A5D2803C8F}">
      <dgm:prSet/>
      <dgm:spPr/>
      <dgm:t>
        <a:bodyPr/>
        <a:lstStyle/>
        <a:p>
          <a:endParaRPr lang="en-US"/>
        </a:p>
      </dgm:t>
    </dgm:pt>
    <dgm:pt modelId="{4C0DA09F-C188-4324-B808-746AB913666F}">
      <dgm:prSet phldrT="[Text]"/>
      <dgm:spPr/>
      <dgm:t>
        <a:bodyPr/>
        <a:lstStyle/>
        <a:p>
          <a:pPr algn="l"/>
          <a:r>
            <a:rPr lang="en-US" dirty="0" smtClean="0">
              <a:latin typeface="Times New Roman" pitchFamily="18" charset="0"/>
              <a:cs typeface="Times New Roman" pitchFamily="18" charset="0"/>
            </a:rPr>
            <a:t>Related to production control</a:t>
          </a:r>
          <a:endParaRPr lang="en-US" dirty="0">
            <a:latin typeface="Times New Roman" pitchFamily="18" charset="0"/>
            <a:cs typeface="Times New Roman" pitchFamily="18" charset="0"/>
          </a:endParaRPr>
        </a:p>
      </dgm:t>
    </dgm:pt>
    <dgm:pt modelId="{A7533304-D2E0-4D37-9F8C-A0F949F24F63}" type="parTrans" cxnId="{81F5246D-82CA-4614-8E55-C7447C554949}">
      <dgm:prSet/>
      <dgm:spPr/>
      <dgm:t>
        <a:bodyPr/>
        <a:lstStyle/>
        <a:p>
          <a:endParaRPr lang="en-US"/>
        </a:p>
      </dgm:t>
    </dgm:pt>
    <dgm:pt modelId="{CE4286C4-D974-47FC-B084-9C67F165D1F2}" type="sibTrans" cxnId="{81F5246D-82CA-4614-8E55-C7447C554949}">
      <dgm:prSet/>
      <dgm:spPr/>
      <dgm:t>
        <a:bodyPr/>
        <a:lstStyle/>
        <a:p>
          <a:endParaRPr lang="en-US"/>
        </a:p>
      </dgm:t>
    </dgm:pt>
    <dgm:pt modelId="{F8BBB769-F580-4EA6-B56A-97C7757E9603}">
      <dgm:prSet phldrT="[Text]"/>
      <dgm:spPr/>
      <dgm:t>
        <a:bodyPr/>
        <a:lstStyle/>
        <a:p>
          <a:pPr algn="ctr"/>
          <a:r>
            <a:rPr lang="en-US" dirty="0" smtClean="0">
              <a:latin typeface="Times New Roman" pitchFamily="18" charset="0"/>
              <a:cs typeface="Times New Roman" pitchFamily="18" charset="0"/>
            </a:rPr>
            <a:t>FOLLOW UP</a:t>
          </a:r>
          <a:endParaRPr lang="en-US" dirty="0">
            <a:latin typeface="Times New Roman" pitchFamily="18" charset="0"/>
            <a:cs typeface="Times New Roman" pitchFamily="18" charset="0"/>
          </a:endParaRPr>
        </a:p>
      </dgm:t>
    </dgm:pt>
    <dgm:pt modelId="{DD63C0A6-5C76-46D1-B177-2F04C9A139F1}" type="parTrans" cxnId="{F4142776-0726-496C-91A5-B8DF422BC38B}">
      <dgm:prSet/>
      <dgm:spPr/>
      <dgm:t>
        <a:bodyPr/>
        <a:lstStyle/>
        <a:p>
          <a:endParaRPr lang="en-US"/>
        </a:p>
      </dgm:t>
    </dgm:pt>
    <dgm:pt modelId="{6F799ED4-E4CD-476F-B965-A8A409596A45}" type="sibTrans" cxnId="{F4142776-0726-496C-91A5-B8DF422BC38B}">
      <dgm:prSet/>
      <dgm:spPr/>
      <dgm:t>
        <a:bodyPr/>
        <a:lstStyle/>
        <a:p>
          <a:endParaRPr lang="en-US"/>
        </a:p>
      </dgm:t>
    </dgm:pt>
    <dgm:pt modelId="{B82C1FB1-862A-44F1-8384-1D90B9FA34E8}">
      <dgm:prSet phldrT="[Text]"/>
      <dgm:spPr/>
      <dgm:t>
        <a:bodyPr/>
        <a:lstStyle/>
        <a:p>
          <a:pPr algn="l"/>
          <a:r>
            <a:rPr lang="en-US" dirty="0" smtClean="0">
              <a:latin typeface="Times New Roman" pitchFamily="18" charset="0"/>
              <a:cs typeface="Times New Roman" pitchFamily="18" charset="0"/>
            </a:rPr>
            <a:t>Related to production control</a:t>
          </a:r>
          <a:endParaRPr lang="en-US" dirty="0">
            <a:latin typeface="Times New Roman" pitchFamily="18" charset="0"/>
            <a:cs typeface="Times New Roman" pitchFamily="18" charset="0"/>
          </a:endParaRPr>
        </a:p>
      </dgm:t>
    </dgm:pt>
    <dgm:pt modelId="{EF644AAA-6879-46DE-90ED-42EDD6AEB800}" type="parTrans" cxnId="{958716D5-C9C6-4D75-91CE-B82C4ED9EF88}">
      <dgm:prSet/>
      <dgm:spPr/>
      <dgm:t>
        <a:bodyPr/>
        <a:lstStyle/>
        <a:p>
          <a:endParaRPr lang="en-US"/>
        </a:p>
      </dgm:t>
    </dgm:pt>
    <dgm:pt modelId="{79F44D9C-49D0-4CCD-B6DE-2F2BABF2F9B4}" type="sibTrans" cxnId="{958716D5-C9C6-4D75-91CE-B82C4ED9EF88}">
      <dgm:prSet/>
      <dgm:spPr/>
      <dgm:t>
        <a:bodyPr/>
        <a:lstStyle/>
        <a:p>
          <a:endParaRPr lang="en-US"/>
        </a:p>
      </dgm:t>
    </dgm:pt>
    <dgm:pt modelId="{313B174D-B460-4B5F-B1AD-9D3389B319E8}" type="pres">
      <dgm:prSet presAssocID="{12556E02-DC79-43E5-8973-E2A6EDF90D13}" presName="linearFlow" presStyleCnt="0">
        <dgm:presLayoutVars>
          <dgm:dir/>
          <dgm:resizeHandles val="exact"/>
        </dgm:presLayoutVars>
      </dgm:prSet>
      <dgm:spPr/>
      <dgm:t>
        <a:bodyPr/>
        <a:lstStyle/>
        <a:p>
          <a:endParaRPr lang="en-US"/>
        </a:p>
      </dgm:t>
    </dgm:pt>
    <dgm:pt modelId="{F385D473-A251-4165-8470-91A8B1142169}" type="pres">
      <dgm:prSet presAssocID="{E6EAC6B6-10D3-464B-970D-FF00ACFE630A}" presName="composite" presStyleCnt="0"/>
      <dgm:spPr/>
    </dgm:pt>
    <dgm:pt modelId="{B83F444B-484A-4A49-9918-A2287B4D57D4}" type="pres">
      <dgm:prSet presAssocID="{E6EAC6B6-10D3-464B-970D-FF00ACFE630A}" presName="imgShp" presStyleLbl="fgImgPlace1" presStyleIdx="0" presStyleCnt="5"/>
      <dgm:spPr/>
    </dgm:pt>
    <dgm:pt modelId="{D5CD3201-D1B2-47C6-A871-CC29F6519145}" type="pres">
      <dgm:prSet presAssocID="{E6EAC6B6-10D3-464B-970D-FF00ACFE630A}" presName="txShp" presStyleLbl="node1" presStyleIdx="0" presStyleCnt="5">
        <dgm:presLayoutVars>
          <dgm:bulletEnabled val="1"/>
        </dgm:presLayoutVars>
      </dgm:prSet>
      <dgm:spPr/>
      <dgm:t>
        <a:bodyPr/>
        <a:lstStyle/>
        <a:p>
          <a:endParaRPr lang="en-US"/>
        </a:p>
      </dgm:t>
    </dgm:pt>
    <dgm:pt modelId="{7C307DE7-1147-4843-8FC4-0A935249318B}" type="pres">
      <dgm:prSet presAssocID="{430F6388-7C8A-494D-B8EC-FECAD8AAACBD}" presName="spacing" presStyleCnt="0"/>
      <dgm:spPr/>
    </dgm:pt>
    <dgm:pt modelId="{A24D890A-7413-4D78-B46D-EDBCE9A269F6}" type="pres">
      <dgm:prSet presAssocID="{69D74680-C6DA-44A2-A587-E0565089F6CB}" presName="composite" presStyleCnt="0"/>
      <dgm:spPr/>
    </dgm:pt>
    <dgm:pt modelId="{272E5BB1-4D15-48FC-B1F7-7D44C0AB1C43}" type="pres">
      <dgm:prSet presAssocID="{69D74680-C6DA-44A2-A587-E0565089F6CB}" presName="imgShp" presStyleLbl="fgImgPlace1" presStyleIdx="1" presStyleCnt="5"/>
      <dgm:spPr/>
    </dgm:pt>
    <dgm:pt modelId="{17140F5F-7D38-4785-9B57-5139DF47181F}" type="pres">
      <dgm:prSet presAssocID="{69D74680-C6DA-44A2-A587-E0565089F6CB}" presName="txShp" presStyleLbl="node1" presStyleIdx="1" presStyleCnt="5">
        <dgm:presLayoutVars>
          <dgm:bulletEnabled val="1"/>
        </dgm:presLayoutVars>
      </dgm:prSet>
      <dgm:spPr/>
      <dgm:t>
        <a:bodyPr/>
        <a:lstStyle/>
        <a:p>
          <a:endParaRPr lang="en-US"/>
        </a:p>
      </dgm:t>
    </dgm:pt>
    <dgm:pt modelId="{B2A64483-7F66-4340-9E43-913711961C42}" type="pres">
      <dgm:prSet presAssocID="{74D90959-B438-4351-ABB7-DDC788146231}" presName="spacing" presStyleCnt="0"/>
      <dgm:spPr/>
    </dgm:pt>
    <dgm:pt modelId="{038615FC-8440-4462-A591-90B290268161}" type="pres">
      <dgm:prSet presAssocID="{71D2F7EB-A2F3-4016-BF9F-17F219F9F7B8}" presName="composite" presStyleCnt="0"/>
      <dgm:spPr/>
    </dgm:pt>
    <dgm:pt modelId="{3E74D37E-F9F0-4930-B475-01F36B21076D}" type="pres">
      <dgm:prSet presAssocID="{71D2F7EB-A2F3-4016-BF9F-17F219F9F7B8}" presName="imgShp" presStyleLbl="fgImgPlace1" presStyleIdx="2" presStyleCnt="5"/>
      <dgm:spPr/>
    </dgm:pt>
    <dgm:pt modelId="{FF389797-34C6-4C5B-8735-BFECA0D928FE}" type="pres">
      <dgm:prSet presAssocID="{71D2F7EB-A2F3-4016-BF9F-17F219F9F7B8}" presName="txShp" presStyleLbl="node1" presStyleIdx="2" presStyleCnt="5">
        <dgm:presLayoutVars>
          <dgm:bulletEnabled val="1"/>
        </dgm:presLayoutVars>
      </dgm:prSet>
      <dgm:spPr/>
      <dgm:t>
        <a:bodyPr/>
        <a:lstStyle/>
        <a:p>
          <a:endParaRPr lang="en-US"/>
        </a:p>
      </dgm:t>
    </dgm:pt>
    <dgm:pt modelId="{CCF50EBE-0CE8-4413-89B4-1AA72AFAD3C3}" type="pres">
      <dgm:prSet presAssocID="{FE2407CC-8503-48AE-8084-01FA082A200D}" presName="spacing" presStyleCnt="0"/>
      <dgm:spPr/>
    </dgm:pt>
    <dgm:pt modelId="{3E7299DD-DC02-4676-981A-7D6D727CFB6D}" type="pres">
      <dgm:prSet presAssocID="{A71FCBB4-87FD-4ACA-B530-47EBAA139583}" presName="composite" presStyleCnt="0"/>
      <dgm:spPr/>
    </dgm:pt>
    <dgm:pt modelId="{AD816E05-5F17-448F-8364-5803FDABDEA9}" type="pres">
      <dgm:prSet presAssocID="{A71FCBB4-87FD-4ACA-B530-47EBAA139583}" presName="imgShp" presStyleLbl="fgImgPlace1" presStyleIdx="3" presStyleCnt="5"/>
      <dgm:spPr/>
    </dgm:pt>
    <dgm:pt modelId="{C0080511-6148-4A67-8B1E-1C136027BCD1}" type="pres">
      <dgm:prSet presAssocID="{A71FCBB4-87FD-4ACA-B530-47EBAA139583}" presName="txShp" presStyleLbl="node1" presStyleIdx="3" presStyleCnt="5">
        <dgm:presLayoutVars>
          <dgm:bulletEnabled val="1"/>
        </dgm:presLayoutVars>
      </dgm:prSet>
      <dgm:spPr/>
      <dgm:t>
        <a:bodyPr/>
        <a:lstStyle/>
        <a:p>
          <a:endParaRPr lang="en-US"/>
        </a:p>
      </dgm:t>
    </dgm:pt>
    <dgm:pt modelId="{825F0581-3745-46FB-A560-2B099369025F}" type="pres">
      <dgm:prSet presAssocID="{B6692FEF-71FA-4E85-AF98-3135BCEC8FCB}" presName="spacing" presStyleCnt="0"/>
      <dgm:spPr/>
    </dgm:pt>
    <dgm:pt modelId="{2FED73C8-84AF-40D7-8062-6DD079E63AB2}" type="pres">
      <dgm:prSet presAssocID="{F8BBB769-F580-4EA6-B56A-97C7757E9603}" presName="composite" presStyleCnt="0"/>
      <dgm:spPr/>
    </dgm:pt>
    <dgm:pt modelId="{B4B146F2-C895-41FA-927D-E2CF268EB86C}" type="pres">
      <dgm:prSet presAssocID="{F8BBB769-F580-4EA6-B56A-97C7757E9603}" presName="imgShp" presStyleLbl="fgImgPlace1" presStyleIdx="4" presStyleCnt="5"/>
      <dgm:spPr/>
    </dgm:pt>
    <dgm:pt modelId="{FEEC2DE7-6440-4686-832C-9C6FFB8065A5}" type="pres">
      <dgm:prSet presAssocID="{F8BBB769-F580-4EA6-B56A-97C7757E9603}" presName="txShp" presStyleLbl="node1" presStyleIdx="4" presStyleCnt="5">
        <dgm:presLayoutVars>
          <dgm:bulletEnabled val="1"/>
        </dgm:presLayoutVars>
      </dgm:prSet>
      <dgm:spPr/>
      <dgm:t>
        <a:bodyPr/>
        <a:lstStyle/>
        <a:p>
          <a:endParaRPr lang="en-US"/>
        </a:p>
      </dgm:t>
    </dgm:pt>
  </dgm:ptLst>
  <dgm:cxnLst>
    <dgm:cxn modelId="{A3D3ADBD-F962-4B8A-8EFF-1AD72FD4FFC4}" type="presOf" srcId="{71D2F7EB-A2F3-4016-BF9F-17F219F9F7B8}" destId="{FF389797-34C6-4C5B-8735-BFECA0D928FE}" srcOrd="0" destOrd="0" presId="urn:microsoft.com/office/officeart/2005/8/layout/vList3#1"/>
    <dgm:cxn modelId="{D274E7A7-CC96-4F45-9644-0BC9B69150DD}" type="presOf" srcId="{2B63EBA7-10EA-4E6E-8E73-28DB070F0856}" destId="{17140F5F-7D38-4785-9B57-5139DF47181F}" srcOrd="0" destOrd="1" presId="urn:microsoft.com/office/officeart/2005/8/layout/vList3#1"/>
    <dgm:cxn modelId="{0E2D7F2D-B5C2-4C51-B878-9125F25A8326}" srcId="{12556E02-DC79-43E5-8973-E2A6EDF90D13}" destId="{E6EAC6B6-10D3-464B-970D-FF00ACFE630A}" srcOrd="0" destOrd="0" parTransId="{8EF58F00-1455-43F3-9F50-403A7B248AF0}" sibTransId="{430F6388-7C8A-494D-B8EC-FECAD8AAACBD}"/>
    <dgm:cxn modelId="{BCB3D83A-4078-4158-AE8E-77D1C52BB30E}" type="presOf" srcId="{4C0DA09F-C188-4324-B808-746AB913666F}" destId="{C0080511-6148-4A67-8B1E-1C136027BCD1}" srcOrd="0" destOrd="1" presId="urn:microsoft.com/office/officeart/2005/8/layout/vList3#1"/>
    <dgm:cxn modelId="{F8D73DA9-AF7B-4B2B-A88B-B93749C2CB91}" type="presOf" srcId="{69D74680-C6DA-44A2-A587-E0565089F6CB}" destId="{17140F5F-7D38-4785-9B57-5139DF47181F}" srcOrd="0" destOrd="0" presId="urn:microsoft.com/office/officeart/2005/8/layout/vList3#1"/>
    <dgm:cxn modelId="{D91EC93E-A9F2-40AE-800D-70578EE27209}" type="presOf" srcId="{946E18BB-A80B-48BA-BF0B-D9E9E1B2F820}" destId="{D5CD3201-D1B2-47C6-A871-CC29F6519145}" srcOrd="0" destOrd="1" presId="urn:microsoft.com/office/officeart/2005/8/layout/vList3#1"/>
    <dgm:cxn modelId="{99C68498-4AC2-4556-B375-17A5D2803C8F}" srcId="{12556E02-DC79-43E5-8973-E2A6EDF90D13}" destId="{A71FCBB4-87FD-4ACA-B530-47EBAA139583}" srcOrd="3" destOrd="0" parTransId="{DBFDE227-D619-431C-B0CC-0D507A80CE12}" sibTransId="{B6692FEF-71FA-4E85-AF98-3135BCEC8FCB}"/>
    <dgm:cxn modelId="{925B4137-85EB-4643-8994-BD25DBEBA80F}" type="presOf" srcId="{A71FCBB4-87FD-4ACA-B530-47EBAA139583}" destId="{C0080511-6148-4A67-8B1E-1C136027BCD1}" srcOrd="0" destOrd="0" presId="urn:microsoft.com/office/officeart/2005/8/layout/vList3#1"/>
    <dgm:cxn modelId="{F4142776-0726-496C-91A5-B8DF422BC38B}" srcId="{12556E02-DC79-43E5-8973-E2A6EDF90D13}" destId="{F8BBB769-F580-4EA6-B56A-97C7757E9603}" srcOrd="4" destOrd="0" parTransId="{DD63C0A6-5C76-46D1-B177-2F04C9A139F1}" sibTransId="{6F799ED4-E4CD-476F-B965-A8A409596A45}"/>
    <dgm:cxn modelId="{81F5246D-82CA-4614-8E55-C7447C554949}" srcId="{A71FCBB4-87FD-4ACA-B530-47EBAA139583}" destId="{4C0DA09F-C188-4324-B808-746AB913666F}" srcOrd="0" destOrd="0" parTransId="{A7533304-D2E0-4D37-9F8C-A0F949F24F63}" sibTransId="{CE4286C4-D974-47FC-B084-9C67F165D1F2}"/>
    <dgm:cxn modelId="{6D480719-065C-4C63-866B-E67711AEFB64}" srcId="{69D74680-C6DA-44A2-A587-E0565089F6CB}" destId="{2B63EBA7-10EA-4E6E-8E73-28DB070F0856}" srcOrd="0" destOrd="0" parTransId="{CB33F574-7F7A-47F2-BB42-29C49F5F074C}" sibTransId="{97EFF560-E6B5-477D-9176-424A88D25417}"/>
    <dgm:cxn modelId="{B244E004-5C41-429A-913E-076CA0C7491E}" type="presOf" srcId="{12556E02-DC79-43E5-8973-E2A6EDF90D13}" destId="{313B174D-B460-4B5F-B1AD-9D3389B319E8}" srcOrd="0" destOrd="0" presId="urn:microsoft.com/office/officeart/2005/8/layout/vList3#1"/>
    <dgm:cxn modelId="{06CEF5CC-1FAB-412F-B4B3-A0D250336C38}" srcId="{71D2F7EB-A2F3-4016-BF9F-17F219F9F7B8}" destId="{C72AC052-0306-44BB-8FE8-884BDF601073}" srcOrd="0" destOrd="0" parTransId="{59B178B6-6982-46B5-93F9-38DAF45BD031}" sibTransId="{3AE81577-7ABF-4424-889A-54E204C08280}"/>
    <dgm:cxn modelId="{33DE63E0-9A1F-412C-889D-341D14D523A5}" type="presOf" srcId="{E6EAC6B6-10D3-464B-970D-FF00ACFE630A}" destId="{D5CD3201-D1B2-47C6-A871-CC29F6519145}" srcOrd="0" destOrd="0" presId="urn:microsoft.com/office/officeart/2005/8/layout/vList3#1"/>
    <dgm:cxn modelId="{958716D5-C9C6-4D75-91CE-B82C4ED9EF88}" srcId="{F8BBB769-F580-4EA6-B56A-97C7757E9603}" destId="{B82C1FB1-862A-44F1-8384-1D90B9FA34E8}" srcOrd="0" destOrd="0" parTransId="{EF644AAA-6879-46DE-90ED-42EDD6AEB800}" sibTransId="{79F44D9C-49D0-4CCD-B6DE-2F2BABF2F9B4}"/>
    <dgm:cxn modelId="{961C6ED9-B48E-4597-A164-0398EE68C63E}" type="presOf" srcId="{B82C1FB1-862A-44F1-8384-1D90B9FA34E8}" destId="{FEEC2DE7-6440-4686-832C-9C6FFB8065A5}" srcOrd="0" destOrd="1" presId="urn:microsoft.com/office/officeart/2005/8/layout/vList3#1"/>
    <dgm:cxn modelId="{F911412E-4503-4847-8CA2-12A0681A09F7}" type="presOf" srcId="{F8BBB769-F580-4EA6-B56A-97C7757E9603}" destId="{FEEC2DE7-6440-4686-832C-9C6FFB8065A5}" srcOrd="0" destOrd="0" presId="urn:microsoft.com/office/officeart/2005/8/layout/vList3#1"/>
    <dgm:cxn modelId="{453BEFA9-26B3-4125-9F0C-A7B1CE3DDD04}" srcId="{12556E02-DC79-43E5-8973-E2A6EDF90D13}" destId="{69D74680-C6DA-44A2-A587-E0565089F6CB}" srcOrd="1" destOrd="0" parTransId="{CEC869F0-6854-41F7-986E-0B068DE4E786}" sibTransId="{74D90959-B438-4351-ABB7-DDC788146231}"/>
    <dgm:cxn modelId="{DE6EC225-667A-4BBD-8808-DF0BE48888B0}" type="presOf" srcId="{C72AC052-0306-44BB-8FE8-884BDF601073}" destId="{FF389797-34C6-4C5B-8735-BFECA0D928FE}" srcOrd="0" destOrd="1" presId="urn:microsoft.com/office/officeart/2005/8/layout/vList3#1"/>
    <dgm:cxn modelId="{67EB72E7-AC0F-4027-9D88-B062A2E035A9}" srcId="{E6EAC6B6-10D3-464B-970D-FF00ACFE630A}" destId="{946E18BB-A80B-48BA-BF0B-D9E9E1B2F820}" srcOrd="0" destOrd="0" parTransId="{A4702A7D-FD60-4285-8785-38E9B5009BB4}" sibTransId="{7A47445B-FFEC-43D9-8D1C-75EA23D89818}"/>
    <dgm:cxn modelId="{0C806C91-F1D0-43EB-9F2E-2DB0129445CA}" srcId="{12556E02-DC79-43E5-8973-E2A6EDF90D13}" destId="{71D2F7EB-A2F3-4016-BF9F-17F219F9F7B8}" srcOrd="2" destOrd="0" parTransId="{0B6E1688-EDCA-477E-9860-6FCB55DED24D}" sibTransId="{FE2407CC-8503-48AE-8084-01FA082A200D}"/>
    <dgm:cxn modelId="{DF46BAB5-B4D3-4D5C-94F5-0995FA0260AF}" type="presParOf" srcId="{313B174D-B460-4B5F-B1AD-9D3389B319E8}" destId="{F385D473-A251-4165-8470-91A8B1142169}" srcOrd="0" destOrd="0" presId="urn:microsoft.com/office/officeart/2005/8/layout/vList3#1"/>
    <dgm:cxn modelId="{DC93DED8-B907-4291-AB62-55C3E803A953}" type="presParOf" srcId="{F385D473-A251-4165-8470-91A8B1142169}" destId="{B83F444B-484A-4A49-9918-A2287B4D57D4}" srcOrd="0" destOrd="0" presId="urn:microsoft.com/office/officeart/2005/8/layout/vList3#1"/>
    <dgm:cxn modelId="{DC9FF22D-7D73-4E99-AA4E-BC4E9C88F05C}" type="presParOf" srcId="{F385D473-A251-4165-8470-91A8B1142169}" destId="{D5CD3201-D1B2-47C6-A871-CC29F6519145}" srcOrd="1" destOrd="0" presId="urn:microsoft.com/office/officeart/2005/8/layout/vList3#1"/>
    <dgm:cxn modelId="{77CC01EE-A652-4DD5-8A8F-1D3926549800}" type="presParOf" srcId="{313B174D-B460-4B5F-B1AD-9D3389B319E8}" destId="{7C307DE7-1147-4843-8FC4-0A935249318B}" srcOrd="1" destOrd="0" presId="urn:microsoft.com/office/officeart/2005/8/layout/vList3#1"/>
    <dgm:cxn modelId="{269E8245-92D9-4EB0-8DA2-FB75D41D269E}" type="presParOf" srcId="{313B174D-B460-4B5F-B1AD-9D3389B319E8}" destId="{A24D890A-7413-4D78-B46D-EDBCE9A269F6}" srcOrd="2" destOrd="0" presId="urn:microsoft.com/office/officeart/2005/8/layout/vList3#1"/>
    <dgm:cxn modelId="{FF66E616-0C2E-42B5-8012-1DF3B0BA40A0}" type="presParOf" srcId="{A24D890A-7413-4D78-B46D-EDBCE9A269F6}" destId="{272E5BB1-4D15-48FC-B1F7-7D44C0AB1C43}" srcOrd="0" destOrd="0" presId="urn:microsoft.com/office/officeart/2005/8/layout/vList3#1"/>
    <dgm:cxn modelId="{888C9114-B53B-40CD-966E-B09336A8E2CE}" type="presParOf" srcId="{A24D890A-7413-4D78-B46D-EDBCE9A269F6}" destId="{17140F5F-7D38-4785-9B57-5139DF47181F}" srcOrd="1" destOrd="0" presId="urn:microsoft.com/office/officeart/2005/8/layout/vList3#1"/>
    <dgm:cxn modelId="{D6732014-C2A1-4AC4-966C-65CBD4681CF7}" type="presParOf" srcId="{313B174D-B460-4B5F-B1AD-9D3389B319E8}" destId="{B2A64483-7F66-4340-9E43-913711961C42}" srcOrd="3" destOrd="0" presId="urn:microsoft.com/office/officeart/2005/8/layout/vList3#1"/>
    <dgm:cxn modelId="{AC928232-90AA-4267-82FA-8013DF9F222B}" type="presParOf" srcId="{313B174D-B460-4B5F-B1AD-9D3389B319E8}" destId="{038615FC-8440-4462-A591-90B290268161}" srcOrd="4" destOrd="0" presId="urn:microsoft.com/office/officeart/2005/8/layout/vList3#1"/>
    <dgm:cxn modelId="{9F51F3A0-9798-4C28-8B0C-0AF778F2D3EF}" type="presParOf" srcId="{038615FC-8440-4462-A591-90B290268161}" destId="{3E74D37E-F9F0-4930-B475-01F36B21076D}" srcOrd="0" destOrd="0" presId="urn:microsoft.com/office/officeart/2005/8/layout/vList3#1"/>
    <dgm:cxn modelId="{B4BB6B96-FA58-4C0D-9ACB-649B0F2C282B}" type="presParOf" srcId="{038615FC-8440-4462-A591-90B290268161}" destId="{FF389797-34C6-4C5B-8735-BFECA0D928FE}" srcOrd="1" destOrd="0" presId="urn:microsoft.com/office/officeart/2005/8/layout/vList3#1"/>
    <dgm:cxn modelId="{E0249FC3-4D45-4B90-BF41-FF563180F8A4}" type="presParOf" srcId="{313B174D-B460-4B5F-B1AD-9D3389B319E8}" destId="{CCF50EBE-0CE8-4413-89B4-1AA72AFAD3C3}" srcOrd="5" destOrd="0" presId="urn:microsoft.com/office/officeart/2005/8/layout/vList3#1"/>
    <dgm:cxn modelId="{735DAD5D-502E-4DBE-9E76-F62ED4E14B1A}" type="presParOf" srcId="{313B174D-B460-4B5F-B1AD-9D3389B319E8}" destId="{3E7299DD-DC02-4676-981A-7D6D727CFB6D}" srcOrd="6" destOrd="0" presId="urn:microsoft.com/office/officeart/2005/8/layout/vList3#1"/>
    <dgm:cxn modelId="{A3A279F5-2E15-4A6B-8450-2AB554BF3A4B}" type="presParOf" srcId="{3E7299DD-DC02-4676-981A-7D6D727CFB6D}" destId="{AD816E05-5F17-448F-8364-5803FDABDEA9}" srcOrd="0" destOrd="0" presId="urn:microsoft.com/office/officeart/2005/8/layout/vList3#1"/>
    <dgm:cxn modelId="{E824BEE3-7ACA-4497-9857-C3C1CE80C5EA}" type="presParOf" srcId="{3E7299DD-DC02-4676-981A-7D6D727CFB6D}" destId="{C0080511-6148-4A67-8B1E-1C136027BCD1}" srcOrd="1" destOrd="0" presId="urn:microsoft.com/office/officeart/2005/8/layout/vList3#1"/>
    <dgm:cxn modelId="{6CCDF893-899A-437E-AF1F-B9D3771E3E7E}" type="presParOf" srcId="{313B174D-B460-4B5F-B1AD-9D3389B319E8}" destId="{825F0581-3745-46FB-A560-2B099369025F}" srcOrd="7" destOrd="0" presId="urn:microsoft.com/office/officeart/2005/8/layout/vList3#1"/>
    <dgm:cxn modelId="{71778B03-0BFE-453E-9C78-99DFA09CA6B2}" type="presParOf" srcId="{313B174D-B460-4B5F-B1AD-9D3389B319E8}" destId="{2FED73C8-84AF-40D7-8062-6DD079E63AB2}" srcOrd="8" destOrd="0" presId="urn:microsoft.com/office/officeart/2005/8/layout/vList3#1"/>
    <dgm:cxn modelId="{716AA017-1D86-4447-AEE9-42E28B28A85E}" type="presParOf" srcId="{2FED73C8-84AF-40D7-8062-6DD079E63AB2}" destId="{B4B146F2-C895-41FA-927D-E2CF268EB86C}" srcOrd="0" destOrd="0" presId="urn:microsoft.com/office/officeart/2005/8/layout/vList3#1"/>
    <dgm:cxn modelId="{33228FD5-589A-4FDD-AC5D-4AF7C404ED27}" type="presParOf" srcId="{2FED73C8-84AF-40D7-8062-6DD079E63AB2}" destId="{FEEC2DE7-6440-4686-832C-9C6FFB8065A5}" srcOrd="1" destOrd="0" presId="urn:microsoft.com/office/officeart/2005/8/layout/vList3#1"/>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4F27FC0-73E0-41A5-829B-3494A4BB36FD}" type="doc">
      <dgm:prSet loTypeId="urn:microsoft.com/office/officeart/2005/8/layout/list1" loCatId="list" qsTypeId="urn:microsoft.com/office/officeart/2005/8/quickstyle/simple3" qsCatId="simple" csTypeId="urn:microsoft.com/office/officeart/2005/8/colors/colorful1#1" csCatId="colorful" phldr="1"/>
      <dgm:spPr/>
      <dgm:t>
        <a:bodyPr/>
        <a:lstStyle/>
        <a:p>
          <a:endParaRPr lang="en-US"/>
        </a:p>
      </dgm:t>
    </dgm:pt>
    <dgm:pt modelId="{9E9C53FD-A0DB-47DE-8499-E0A0190D51B2}">
      <dgm:prSet phldrT="[Text]" custT="1"/>
      <dgm:spPr/>
      <dgm:t>
        <a:bodyPr/>
        <a:lstStyle/>
        <a:p>
          <a:r>
            <a:rPr lang="en-US" sz="2000" b="1" dirty="0" smtClean="0">
              <a:latin typeface="Times New Roman" pitchFamily="18" charset="0"/>
              <a:cs typeface="Times New Roman" pitchFamily="18" charset="0"/>
            </a:rPr>
            <a:t>Product analysis determines what to manufacture and purchase</a:t>
          </a:r>
          <a:endParaRPr lang="en-US" sz="2000" b="1" dirty="0">
            <a:latin typeface="Times New Roman" pitchFamily="18" charset="0"/>
            <a:cs typeface="Times New Roman" pitchFamily="18" charset="0"/>
          </a:endParaRPr>
        </a:p>
      </dgm:t>
    </dgm:pt>
    <dgm:pt modelId="{8F17238F-DC22-4CAC-BFC3-3C47A8B36FD5}" type="parTrans" cxnId="{C416C0F8-307B-41B6-90B1-33E4C614487C}">
      <dgm:prSet/>
      <dgm:spPr/>
      <dgm:t>
        <a:bodyPr/>
        <a:lstStyle/>
        <a:p>
          <a:endParaRPr lang="en-US"/>
        </a:p>
      </dgm:t>
    </dgm:pt>
    <dgm:pt modelId="{0797F0E1-272B-4662-A761-F5B1232B9745}" type="sibTrans" cxnId="{C416C0F8-307B-41B6-90B1-33E4C614487C}">
      <dgm:prSet/>
      <dgm:spPr/>
      <dgm:t>
        <a:bodyPr/>
        <a:lstStyle/>
        <a:p>
          <a:endParaRPr lang="en-US"/>
        </a:p>
      </dgm:t>
    </dgm:pt>
    <dgm:pt modelId="{8AB2A282-E998-4859-9D93-736ADE48AFF0}">
      <dgm:prSet phldrT="[Text]" custT="1"/>
      <dgm:spPr/>
      <dgm:t>
        <a:bodyPr/>
        <a:lstStyle/>
        <a:p>
          <a:r>
            <a:rPr lang="en-US" sz="2000" b="1" dirty="0" smtClean="0">
              <a:latin typeface="Times New Roman" pitchFamily="18" charset="0"/>
              <a:cs typeface="Times New Roman" pitchFamily="18" charset="0"/>
            </a:rPr>
            <a:t>Product analysis is done again to determine materials required for production</a:t>
          </a:r>
          <a:endParaRPr lang="en-US" sz="2000" b="1" dirty="0">
            <a:latin typeface="Times New Roman" pitchFamily="18" charset="0"/>
            <a:cs typeface="Times New Roman" pitchFamily="18" charset="0"/>
          </a:endParaRPr>
        </a:p>
      </dgm:t>
    </dgm:pt>
    <dgm:pt modelId="{0ED2AD68-0C90-4385-A6D0-DA6ACF0C432A}" type="parTrans" cxnId="{82B6EEE4-4F31-47CB-A099-391E6EA1E3CB}">
      <dgm:prSet/>
      <dgm:spPr/>
      <dgm:t>
        <a:bodyPr/>
        <a:lstStyle/>
        <a:p>
          <a:endParaRPr lang="en-US"/>
        </a:p>
      </dgm:t>
    </dgm:pt>
    <dgm:pt modelId="{AADA153A-A4CD-4BEB-9100-E9E26AA2BB7D}" type="sibTrans" cxnId="{82B6EEE4-4F31-47CB-A099-391E6EA1E3CB}">
      <dgm:prSet/>
      <dgm:spPr/>
      <dgm:t>
        <a:bodyPr/>
        <a:lstStyle/>
        <a:p>
          <a:endParaRPr lang="en-US"/>
        </a:p>
      </dgm:t>
    </dgm:pt>
    <dgm:pt modelId="{DDC44F14-D16D-4F01-83AA-11DF012F7A0C}">
      <dgm:prSet phldrT="[Text]" custT="1"/>
      <dgm:spPr/>
      <dgm:t>
        <a:bodyPr/>
        <a:lstStyle/>
        <a:p>
          <a:r>
            <a:rPr lang="en-US" sz="2000" b="1" smtClean="0">
              <a:latin typeface="Times New Roman" pitchFamily="18" charset="0"/>
              <a:cs typeface="Times New Roman" pitchFamily="18" charset="0"/>
            </a:rPr>
            <a:t>Fix the maufacturing operations and their sequences</a:t>
          </a:r>
          <a:endParaRPr lang="en-US" sz="2000" b="1" dirty="0">
            <a:latin typeface="Times New Roman" pitchFamily="18" charset="0"/>
            <a:cs typeface="Times New Roman" pitchFamily="18" charset="0"/>
          </a:endParaRPr>
        </a:p>
      </dgm:t>
    </dgm:pt>
    <dgm:pt modelId="{29CEAA59-E83E-4D48-BE01-06FACEA91095}" type="parTrans" cxnId="{02896760-FDF0-4B96-9F0F-8150E7CAEE8B}">
      <dgm:prSet/>
      <dgm:spPr/>
      <dgm:t>
        <a:bodyPr/>
        <a:lstStyle/>
        <a:p>
          <a:endParaRPr lang="en-US"/>
        </a:p>
      </dgm:t>
    </dgm:pt>
    <dgm:pt modelId="{095ECD13-C664-4E6A-865C-EB5E8A24EF3E}" type="sibTrans" cxnId="{02896760-FDF0-4B96-9F0F-8150E7CAEE8B}">
      <dgm:prSet/>
      <dgm:spPr/>
      <dgm:t>
        <a:bodyPr/>
        <a:lstStyle/>
        <a:p>
          <a:endParaRPr lang="en-US"/>
        </a:p>
      </dgm:t>
    </dgm:pt>
    <dgm:pt modelId="{AA8AB35E-7BB4-4644-9592-25E2D94078F1}">
      <dgm:prSet custT="1"/>
      <dgm:spPr/>
      <dgm:t>
        <a:bodyPr/>
        <a:lstStyle/>
        <a:p>
          <a:r>
            <a:rPr lang="en-US" sz="2000" b="1" smtClean="0">
              <a:latin typeface="Times New Roman" pitchFamily="18" charset="0"/>
              <a:cs typeface="Times New Roman" pitchFamily="18" charset="0"/>
            </a:rPr>
            <a:t>Decide the number of units to be manufactured in each lot of production</a:t>
          </a:r>
          <a:endParaRPr lang="en-US" sz="2000" b="1" dirty="0">
            <a:latin typeface="Times New Roman" pitchFamily="18" charset="0"/>
            <a:cs typeface="Times New Roman" pitchFamily="18" charset="0"/>
          </a:endParaRPr>
        </a:p>
      </dgm:t>
    </dgm:pt>
    <dgm:pt modelId="{16DC3EF3-CEA9-4212-A966-261AB1549DE5}" type="parTrans" cxnId="{F5F70FFA-9454-4F9C-BFE4-7DD7A1F3E172}">
      <dgm:prSet/>
      <dgm:spPr/>
      <dgm:t>
        <a:bodyPr/>
        <a:lstStyle/>
        <a:p>
          <a:endParaRPr lang="en-US"/>
        </a:p>
      </dgm:t>
    </dgm:pt>
    <dgm:pt modelId="{348711C6-DA54-4428-9C7F-D5E431E57AF7}" type="sibTrans" cxnId="{F5F70FFA-9454-4F9C-BFE4-7DD7A1F3E172}">
      <dgm:prSet/>
      <dgm:spPr/>
      <dgm:t>
        <a:bodyPr/>
        <a:lstStyle/>
        <a:p>
          <a:endParaRPr lang="en-US"/>
        </a:p>
      </dgm:t>
    </dgm:pt>
    <dgm:pt modelId="{3375A447-B843-48C0-9764-B7C622E33505}">
      <dgm:prSet custT="1"/>
      <dgm:spPr/>
      <dgm:t>
        <a:bodyPr/>
        <a:lstStyle/>
        <a:p>
          <a:r>
            <a:rPr lang="en-US" sz="2000" b="1" smtClean="0">
              <a:latin typeface="Times New Roman" pitchFamily="18" charset="0"/>
              <a:cs typeface="Times New Roman" pitchFamily="18" charset="0"/>
            </a:rPr>
            <a:t>Analyse the production cost</a:t>
          </a:r>
          <a:endParaRPr lang="en-US" sz="2000" b="1" dirty="0">
            <a:latin typeface="Times New Roman" pitchFamily="18" charset="0"/>
            <a:cs typeface="Times New Roman" pitchFamily="18" charset="0"/>
          </a:endParaRPr>
        </a:p>
      </dgm:t>
    </dgm:pt>
    <dgm:pt modelId="{0C69EDED-7FFD-416C-ADD8-292122D1BFF3}" type="parTrans" cxnId="{A98D16FD-DC81-48F7-A265-A67EBF7B0A56}">
      <dgm:prSet/>
      <dgm:spPr/>
      <dgm:t>
        <a:bodyPr/>
        <a:lstStyle/>
        <a:p>
          <a:endParaRPr lang="en-US"/>
        </a:p>
      </dgm:t>
    </dgm:pt>
    <dgm:pt modelId="{9982F5D3-0131-4ABF-9B53-3424FA2F5407}" type="sibTrans" cxnId="{A98D16FD-DC81-48F7-A265-A67EBF7B0A56}">
      <dgm:prSet/>
      <dgm:spPr/>
      <dgm:t>
        <a:bodyPr/>
        <a:lstStyle/>
        <a:p>
          <a:endParaRPr lang="en-US"/>
        </a:p>
      </dgm:t>
    </dgm:pt>
    <dgm:pt modelId="{519CF1D8-09B1-4959-8D76-5014740D6D71}">
      <dgm:prSet custT="1"/>
      <dgm:spPr/>
      <dgm:t>
        <a:bodyPr/>
        <a:lstStyle/>
        <a:p>
          <a:r>
            <a:rPr lang="en-US" sz="2000" b="1" smtClean="0">
              <a:latin typeface="Times New Roman" pitchFamily="18" charset="0"/>
              <a:cs typeface="Times New Roman" pitchFamily="18" charset="0"/>
            </a:rPr>
            <a:t>Prepare the production control forms for effective routing</a:t>
          </a:r>
          <a:endParaRPr lang="en-US" sz="2000" b="1" dirty="0">
            <a:latin typeface="Times New Roman" pitchFamily="18" charset="0"/>
            <a:cs typeface="Times New Roman" pitchFamily="18" charset="0"/>
          </a:endParaRPr>
        </a:p>
      </dgm:t>
    </dgm:pt>
    <dgm:pt modelId="{CF76E437-506B-407E-A83A-9EC0C16F06B7}" type="parTrans" cxnId="{E0FC88F3-F3F1-4CA1-8706-C73A1CBD2DC2}">
      <dgm:prSet/>
      <dgm:spPr/>
      <dgm:t>
        <a:bodyPr/>
        <a:lstStyle/>
        <a:p>
          <a:endParaRPr lang="en-US"/>
        </a:p>
      </dgm:t>
    </dgm:pt>
    <dgm:pt modelId="{AB186BA2-79C9-4478-AC8E-90D6ACE97CE5}" type="sibTrans" cxnId="{E0FC88F3-F3F1-4CA1-8706-C73A1CBD2DC2}">
      <dgm:prSet/>
      <dgm:spPr/>
      <dgm:t>
        <a:bodyPr/>
        <a:lstStyle/>
        <a:p>
          <a:endParaRPr lang="en-US"/>
        </a:p>
      </dgm:t>
    </dgm:pt>
    <dgm:pt modelId="{120722D6-4BDA-474C-BA6D-4594658FE38F}">
      <dgm:prSet custT="1"/>
      <dgm:spPr/>
      <dgm:t>
        <a:bodyPr/>
        <a:lstStyle/>
        <a:p>
          <a:r>
            <a:rPr lang="en-US" sz="2000" b="1" smtClean="0">
              <a:latin typeface="Times New Roman" pitchFamily="18" charset="0"/>
              <a:cs typeface="Times New Roman" pitchFamily="18" charset="0"/>
            </a:rPr>
            <a:t>Prepare a separate route sheet for each order</a:t>
          </a:r>
          <a:endParaRPr lang="en-US" sz="2000" b="1" dirty="0">
            <a:latin typeface="Times New Roman" pitchFamily="18" charset="0"/>
            <a:cs typeface="Times New Roman" pitchFamily="18" charset="0"/>
          </a:endParaRPr>
        </a:p>
      </dgm:t>
    </dgm:pt>
    <dgm:pt modelId="{2695E34D-B92C-4462-9532-445E33FE0605}" type="parTrans" cxnId="{3D0D75F8-779F-45A2-A110-44454FECE618}">
      <dgm:prSet/>
      <dgm:spPr/>
      <dgm:t>
        <a:bodyPr/>
        <a:lstStyle/>
        <a:p>
          <a:endParaRPr lang="en-US"/>
        </a:p>
      </dgm:t>
    </dgm:pt>
    <dgm:pt modelId="{D2C9C200-28FE-4112-BA66-A72820DDE87B}" type="sibTrans" cxnId="{3D0D75F8-779F-45A2-A110-44454FECE618}">
      <dgm:prSet/>
      <dgm:spPr/>
      <dgm:t>
        <a:bodyPr/>
        <a:lstStyle/>
        <a:p>
          <a:endParaRPr lang="en-US"/>
        </a:p>
      </dgm:t>
    </dgm:pt>
    <dgm:pt modelId="{878A7273-2400-4D2C-93D4-BEEFE05E185C}">
      <dgm:prSet custT="1"/>
      <dgm:spPr/>
      <dgm:t>
        <a:bodyPr/>
        <a:lstStyle/>
        <a:p>
          <a:r>
            <a:rPr lang="en-US" sz="2000" b="1" smtClean="0">
              <a:latin typeface="Times New Roman" pitchFamily="18" charset="0"/>
              <a:cs typeface="Times New Roman" pitchFamily="18" charset="0"/>
            </a:rPr>
            <a:t>Estimate the margin of scrap in each lot of production</a:t>
          </a:r>
          <a:endParaRPr lang="en-US" sz="2000" b="1" dirty="0">
            <a:latin typeface="Times New Roman" pitchFamily="18" charset="0"/>
            <a:cs typeface="Times New Roman" pitchFamily="18" charset="0"/>
          </a:endParaRPr>
        </a:p>
      </dgm:t>
    </dgm:pt>
    <dgm:pt modelId="{99402D27-E872-46E5-9E5A-09174D2913AB}" type="parTrans" cxnId="{2651FD77-CF7C-4329-8F78-537823424E4E}">
      <dgm:prSet/>
      <dgm:spPr/>
      <dgm:t>
        <a:bodyPr/>
        <a:lstStyle/>
        <a:p>
          <a:endParaRPr lang="en-US"/>
        </a:p>
      </dgm:t>
    </dgm:pt>
    <dgm:pt modelId="{E1577E76-638A-479B-8B8E-283C1875D170}" type="sibTrans" cxnId="{2651FD77-CF7C-4329-8F78-537823424E4E}">
      <dgm:prSet/>
      <dgm:spPr/>
      <dgm:t>
        <a:bodyPr/>
        <a:lstStyle/>
        <a:p>
          <a:endParaRPr lang="en-US"/>
        </a:p>
      </dgm:t>
    </dgm:pt>
    <dgm:pt modelId="{86685BFF-B59E-4D7A-96E3-D089288F9EAB}" type="pres">
      <dgm:prSet presAssocID="{64F27FC0-73E0-41A5-829B-3494A4BB36FD}" presName="linear" presStyleCnt="0">
        <dgm:presLayoutVars>
          <dgm:dir/>
          <dgm:animLvl val="lvl"/>
          <dgm:resizeHandles val="exact"/>
        </dgm:presLayoutVars>
      </dgm:prSet>
      <dgm:spPr/>
      <dgm:t>
        <a:bodyPr/>
        <a:lstStyle/>
        <a:p>
          <a:endParaRPr lang="en-US"/>
        </a:p>
      </dgm:t>
    </dgm:pt>
    <dgm:pt modelId="{37F596C9-E9FF-4E15-AECC-1197A9F52BFE}" type="pres">
      <dgm:prSet presAssocID="{9E9C53FD-A0DB-47DE-8499-E0A0190D51B2}" presName="parentLin" presStyleCnt="0"/>
      <dgm:spPr/>
    </dgm:pt>
    <dgm:pt modelId="{A45311AF-02FE-46B5-BD5E-B4F63C6BFA49}" type="pres">
      <dgm:prSet presAssocID="{9E9C53FD-A0DB-47DE-8499-E0A0190D51B2}" presName="parentLeftMargin" presStyleLbl="node1" presStyleIdx="0" presStyleCnt="8"/>
      <dgm:spPr/>
      <dgm:t>
        <a:bodyPr/>
        <a:lstStyle/>
        <a:p>
          <a:endParaRPr lang="en-US"/>
        </a:p>
      </dgm:t>
    </dgm:pt>
    <dgm:pt modelId="{46B1BA2C-F67F-43F3-BE87-5DF69FF4CFBB}" type="pres">
      <dgm:prSet presAssocID="{9E9C53FD-A0DB-47DE-8499-E0A0190D51B2}" presName="parentText" presStyleLbl="node1" presStyleIdx="0" presStyleCnt="8" custScaleX="157466" custScaleY="57850">
        <dgm:presLayoutVars>
          <dgm:chMax val="0"/>
          <dgm:bulletEnabled val="1"/>
        </dgm:presLayoutVars>
      </dgm:prSet>
      <dgm:spPr/>
      <dgm:t>
        <a:bodyPr/>
        <a:lstStyle/>
        <a:p>
          <a:endParaRPr lang="en-US"/>
        </a:p>
      </dgm:t>
    </dgm:pt>
    <dgm:pt modelId="{D00801A4-6480-4C15-B708-71039D0C0479}" type="pres">
      <dgm:prSet presAssocID="{9E9C53FD-A0DB-47DE-8499-E0A0190D51B2}" presName="negativeSpace" presStyleCnt="0"/>
      <dgm:spPr/>
    </dgm:pt>
    <dgm:pt modelId="{D4D88504-D1AB-4955-8FA2-E921E0B598F2}" type="pres">
      <dgm:prSet presAssocID="{9E9C53FD-A0DB-47DE-8499-E0A0190D51B2}" presName="childText" presStyleLbl="conFgAcc1" presStyleIdx="0" presStyleCnt="8">
        <dgm:presLayoutVars>
          <dgm:bulletEnabled val="1"/>
        </dgm:presLayoutVars>
      </dgm:prSet>
      <dgm:spPr/>
    </dgm:pt>
    <dgm:pt modelId="{375CB28B-5597-4F17-91AF-AF2A18251669}" type="pres">
      <dgm:prSet presAssocID="{0797F0E1-272B-4662-A761-F5B1232B9745}" presName="spaceBetweenRectangles" presStyleCnt="0"/>
      <dgm:spPr/>
    </dgm:pt>
    <dgm:pt modelId="{9E75AA91-0184-4B7D-A302-14DBA2108A1B}" type="pres">
      <dgm:prSet presAssocID="{8AB2A282-E998-4859-9D93-736ADE48AFF0}" presName="parentLin" presStyleCnt="0"/>
      <dgm:spPr/>
    </dgm:pt>
    <dgm:pt modelId="{2F5FD5CA-2781-4297-8998-4980EFEDC741}" type="pres">
      <dgm:prSet presAssocID="{8AB2A282-E998-4859-9D93-736ADE48AFF0}" presName="parentLeftMargin" presStyleLbl="node1" presStyleIdx="0" presStyleCnt="8"/>
      <dgm:spPr/>
      <dgm:t>
        <a:bodyPr/>
        <a:lstStyle/>
        <a:p>
          <a:endParaRPr lang="en-US"/>
        </a:p>
      </dgm:t>
    </dgm:pt>
    <dgm:pt modelId="{5CA920C6-A705-4BE4-B1C2-C051E82043CB}" type="pres">
      <dgm:prSet presAssocID="{8AB2A282-E998-4859-9D93-736ADE48AFF0}" presName="parentText" presStyleLbl="node1" presStyleIdx="1" presStyleCnt="8" custScaleX="142857" custScaleY="109783">
        <dgm:presLayoutVars>
          <dgm:chMax val="0"/>
          <dgm:bulletEnabled val="1"/>
        </dgm:presLayoutVars>
      </dgm:prSet>
      <dgm:spPr/>
      <dgm:t>
        <a:bodyPr/>
        <a:lstStyle/>
        <a:p>
          <a:endParaRPr lang="en-US"/>
        </a:p>
      </dgm:t>
    </dgm:pt>
    <dgm:pt modelId="{1E582340-8138-43CF-B3EF-A7616634F5CD}" type="pres">
      <dgm:prSet presAssocID="{8AB2A282-E998-4859-9D93-736ADE48AFF0}" presName="negativeSpace" presStyleCnt="0"/>
      <dgm:spPr/>
    </dgm:pt>
    <dgm:pt modelId="{A1D71990-A85C-4EBD-B6A4-9D50344ED909}" type="pres">
      <dgm:prSet presAssocID="{8AB2A282-E998-4859-9D93-736ADE48AFF0}" presName="childText" presStyleLbl="conFgAcc1" presStyleIdx="1" presStyleCnt="8">
        <dgm:presLayoutVars>
          <dgm:bulletEnabled val="1"/>
        </dgm:presLayoutVars>
      </dgm:prSet>
      <dgm:spPr/>
    </dgm:pt>
    <dgm:pt modelId="{71AE6EDD-1F11-45F2-B148-7C650246E728}" type="pres">
      <dgm:prSet presAssocID="{AADA153A-A4CD-4BEB-9100-E9E26AA2BB7D}" presName="spaceBetweenRectangles" presStyleCnt="0"/>
      <dgm:spPr/>
    </dgm:pt>
    <dgm:pt modelId="{F8BF86A8-355A-4FAB-9E69-E8808FB40CE6}" type="pres">
      <dgm:prSet presAssocID="{DDC44F14-D16D-4F01-83AA-11DF012F7A0C}" presName="parentLin" presStyleCnt="0"/>
      <dgm:spPr/>
    </dgm:pt>
    <dgm:pt modelId="{4F2B8B57-C367-42AE-AF6D-5995F5F2363E}" type="pres">
      <dgm:prSet presAssocID="{DDC44F14-D16D-4F01-83AA-11DF012F7A0C}" presName="parentLeftMargin" presStyleLbl="node1" presStyleIdx="1" presStyleCnt="8"/>
      <dgm:spPr/>
      <dgm:t>
        <a:bodyPr/>
        <a:lstStyle/>
        <a:p>
          <a:endParaRPr lang="en-US"/>
        </a:p>
      </dgm:t>
    </dgm:pt>
    <dgm:pt modelId="{C98FDC4A-9EE6-46F0-A297-4BD80D50E901}" type="pres">
      <dgm:prSet presAssocID="{DDC44F14-D16D-4F01-83AA-11DF012F7A0C}" presName="parentText" presStyleLbl="node1" presStyleIdx="2" presStyleCnt="8">
        <dgm:presLayoutVars>
          <dgm:chMax val="0"/>
          <dgm:bulletEnabled val="1"/>
        </dgm:presLayoutVars>
      </dgm:prSet>
      <dgm:spPr/>
      <dgm:t>
        <a:bodyPr/>
        <a:lstStyle/>
        <a:p>
          <a:endParaRPr lang="en-US"/>
        </a:p>
      </dgm:t>
    </dgm:pt>
    <dgm:pt modelId="{D29E62E9-424D-468F-BFD7-2A6FFF092DE6}" type="pres">
      <dgm:prSet presAssocID="{DDC44F14-D16D-4F01-83AA-11DF012F7A0C}" presName="negativeSpace" presStyleCnt="0"/>
      <dgm:spPr/>
    </dgm:pt>
    <dgm:pt modelId="{E9AE7939-A94B-451F-AA6C-7D34CF996936}" type="pres">
      <dgm:prSet presAssocID="{DDC44F14-D16D-4F01-83AA-11DF012F7A0C}" presName="childText" presStyleLbl="conFgAcc1" presStyleIdx="2" presStyleCnt="8">
        <dgm:presLayoutVars>
          <dgm:bulletEnabled val="1"/>
        </dgm:presLayoutVars>
      </dgm:prSet>
      <dgm:spPr/>
    </dgm:pt>
    <dgm:pt modelId="{CA7A578B-AB73-48E1-BBAE-0C0D1B13C0C8}" type="pres">
      <dgm:prSet presAssocID="{095ECD13-C664-4E6A-865C-EB5E8A24EF3E}" presName="spaceBetweenRectangles" presStyleCnt="0"/>
      <dgm:spPr/>
    </dgm:pt>
    <dgm:pt modelId="{6052D8DE-76BE-4E12-A797-9EC34DD224AD}" type="pres">
      <dgm:prSet presAssocID="{AA8AB35E-7BB4-4644-9592-25E2D94078F1}" presName="parentLin" presStyleCnt="0"/>
      <dgm:spPr/>
    </dgm:pt>
    <dgm:pt modelId="{F8D2437F-C19E-4692-B117-EAB068A97CF8}" type="pres">
      <dgm:prSet presAssocID="{AA8AB35E-7BB4-4644-9592-25E2D94078F1}" presName="parentLeftMargin" presStyleLbl="node1" presStyleIdx="2" presStyleCnt="8"/>
      <dgm:spPr/>
      <dgm:t>
        <a:bodyPr/>
        <a:lstStyle/>
        <a:p>
          <a:endParaRPr lang="en-US"/>
        </a:p>
      </dgm:t>
    </dgm:pt>
    <dgm:pt modelId="{B6401A2C-FF1F-4F78-B98A-0E73BB58BFBD}" type="pres">
      <dgm:prSet presAssocID="{AA8AB35E-7BB4-4644-9592-25E2D94078F1}" presName="parentText" presStyleLbl="node1" presStyleIdx="3" presStyleCnt="8">
        <dgm:presLayoutVars>
          <dgm:chMax val="0"/>
          <dgm:bulletEnabled val="1"/>
        </dgm:presLayoutVars>
      </dgm:prSet>
      <dgm:spPr/>
      <dgm:t>
        <a:bodyPr/>
        <a:lstStyle/>
        <a:p>
          <a:endParaRPr lang="en-US"/>
        </a:p>
      </dgm:t>
    </dgm:pt>
    <dgm:pt modelId="{F4F77564-644A-47E3-ADDE-A1533629CA01}" type="pres">
      <dgm:prSet presAssocID="{AA8AB35E-7BB4-4644-9592-25E2D94078F1}" presName="negativeSpace" presStyleCnt="0"/>
      <dgm:spPr/>
    </dgm:pt>
    <dgm:pt modelId="{6C064C37-E52E-4AA8-A58B-82EE8B97EB2E}" type="pres">
      <dgm:prSet presAssocID="{AA8AB35E-7BB4-4644-9592-25E2D94078F1}" presName="childText" presStyleLbl="conFgAcc1" presStyleIdx="3" presStyleCnt="8">
        <dgm:presLayoutVars>
          <dgm:bulletEnabled val="1"/>
        </dgm:presLayoutVars>
      </dgm:prSet>
      <dgm:spPr/>
    </dgm:pt>
    <dgm:pt modelId="{89B4034D-D301-42A3-9789-9F325315FB43}" type="pres">
      <dgm:prSet presAssocID="{348711C6-DA54-4428-9C7F-D5E431E57AF7}" presName="spaceBetweenRectangles" presStyleCnt="0"/>
      <dgm:spPr/>
    </dgm:pt>
    <dgm:pt modelId="{4105E142-0451-4B9E-B362-F7CC140F027C}" type="pres">
      <dgm:prSet presAssocID="{878A7273-2400-4D2C-93D4-BEEFE05E185C}" presName="parentLin" presStyleCnt="0"/>
      <dgm:spPr/>
    </dgm:pt>
    <dgm:pt modelId="{F054B6F6-6E28-4A70-8AEF-6D3B0A96F08B}" type="pres">
      <dgm:prSet presAssocID="{878A7273-2400-4D2C-93D4-BEEFE05E185C}" presName="parentLeftMargin" presStyleLbl="node1" presStyleIdx="3" presStyleCnt="8"/>
      <dgm:spPr/>
      <dgm:t>
        <a:bodyPr/>
        <a:lstStyle/>
        <a:p>
          <a:endParaRPr lang="en-US"/>
        </a:p>
      </dgm:t>
    </dgm:pt>
    <dgm:pt modelId="{883E0D64-B72A-457C-A397-DE1A4A447A99}" type="pres">
      <dgm:prSet presAssocID="{878A7273-2400-4D2C-93D4-BEEFE05E185C}" presName="parentText" presStyleLbl="node1" presStyleIdx="4" presStyleCnt="8">
        <dgm:presLayoutVars>
          <dgm:chMax val="0"/>
          <dgm:bulletEnabled val="1"/>
        </dgm:presLayoutVars>
      </dgm:prSet>
      <dgm:spPr/>
      <dgm:t>
        <a:bodyPr/>
        <a:lstStyle/>
        <a:p>
          <a:endParaRPr lang="en-US"/>
        </a:p>
      </dgm:t>
    </dgm:pt>
    <dgm:pt modelId="{DEF24856-A4B0-4D8B-916B-03DE42425698}" type="pres">
      <dgm:prSet presAssocID="{878A7273-2400-4D2C-93D4-BEEFE05E185C}" presName="negativeSpace" presStyleCnt="0"/>
      <dgm:spPr/>
    </dgm:pt>
    <dgm:pt modelId="{0F2FCE8B-75BE-4E18-AB21-FF81DD285E4A}" type="pres">
      <dgm:prSet presAssocID="{878A7273-2400-4D2C-93D4-BEEFE05E185C}" presName="childText" presStyleLbl="conFgAcc1" presStyleIdx="4" presStyleCnt="8">
        <dgm:presLayoutVars>
          <dgm:bulletEnabled val="1"/>
        </dgm:presLayoutVars>
      </dgm:prSet>
      <dgm:spPr/>
    </dgm:pt>
    <dgm:pt modelId="{04569B6A-7137-4684-A0D0-91B526CE043A}" type="pres">
      <dgm:prSet presAssocID="{E1577E76-638A-479B-8B8E-283C1875D170}" presName="spaceBetweenRectangles" presStyleCnt="0"/>
      <dgm:spPr/>
    </dgm:pt>
    <dgm:pt modelId="{71911321-B5FD-489D-968F-A7F759032202}" type="pres">
      <dgm:prSet presAssocID="{3375A447-B843-48C0-9764-B7C622E33505}" presName="parentLin" presStyleCnt="0"/>
      <dgm:spPr/>
    </dgm:pt>
    <dgm:pt modelId="{6C9C2E01-A001-4D0F-BCD5-928578D290FB}" type="pres">
      <dgm:prSet presAssocID="{3375A447-B843-48C0-9764-B7C622E33505}" presName="parentLeftMargin" presStyleLbl="node1" presStyleIdx="4" presStyleCnt="8"/>
      <dgm:spPr/>
      <dgm:t>
        <a:bodyPr/>
        <a:lstStyle/>
        <a:p>
          <a:endParaRPr lang="en-US"/>
        </a:p>
      </dgm:t>
    </dgm:pt>
    <dgm:pt modelId="{1B043E98-EB71-4C49-BF0C-15EAEC8893DB}" type="pres">
      <dgm:prSet presAssocID="{3375A447-B843-48C0-9764-B7C622E33505}" presName="parentText" presStyleLbl="node1" presStyleIdx="5" presStyleCnt="8">
        <dgm:presLayoutVars>
          <dgm:chMax val="0"/>
          <dgm:bulletEnabled val="1"/>
        </dgm:presLayoutVars>
      </dgm:prSet>
      <dgm:spPr/>
      <dgm:t>
        <a:bodyPr/>
        <a:lstStyle/>
        <a:p>
          <a:endParaRPr lang="en-US"/>
        </a:p>
      </dgm:t>
    </dgm:pt>
    <dgm:pt modelId="{9E787A7E-437D-4DC0-B183-92BA03F6889D}" type="pres">
      <dgm:prSet presAssocID="{3375A447-B843-48C0-9764-B7C622E33505}" presName="negativeSpace" presStyleCnt="0"/>
      <dgm:spPr/>
    </dgm:pt>
    <dgm:pt modelId="{C2FCA02E-B4C4-441B-9EF7-11804A991CE1}" type="pres">
      <dgm:prSet presAssocID="{3375A447-B843-48C0-9764-B7C622E33505}" presName="childText" presStyleLbl="conFgAcc1" presStyleIdx="5" presStyleCnt="8">
        <dgm:presLayoutVars>
          <dgm:bulletEnabled val="1"/>
        </dgm:presLayoutVars>
      </dgm:prSet>
      <dgm:spPr/>
    </dgm:pt>
    <dgm:pt modelId="{576210C6-B1B0-4813-8670-18807485C0BD}" type="pres">
      <dgm:prSet presAssocID="{9982F5D3-0131-4ABF-9B53-3424FA2F5407}" presName="spaceBetweenRectangles" presStyleCnt="0"/>
      <dgm:spPr/>
    </dgm:pt>
    <dgm:pt modelId="{5E55910F-B35D-4E1B-B793-8FB0CA90C73D}" type="pres">
      <dgm:prSet presAssocID="{519CF1D8-09B1-4959-8D76-5014740D6D71}" presName="parentLin" presStyleCnt="0"/>
      <dgm:spPr/>
    </dgm:pt>
    <dgm:pt modelId="{0EFD323A-872B-472D-B07B-C4369AD5ED1B}" type="pres">
      <dgm:prSet presAssocID="{519CF1D8-09B1-4959-8D76-5014740D6D71}" presName="parentLeftMargin" presStyleLbl="node1" presStyleIdx="5" presStyleCnt="8"/>
      <dgm:spPr/>
      <dgm:t>
        <a:bodyPr/>
        <a:lstStyle/>
        <a:p>
          <a:endParaRPr lang="en-US"/>
        </a:p>
      </dgm:t>
    </dgm:pt>
    <dgm:pt modelId="{90D4FBD6-F85A-40C6-ADA7-D64092F4A11B}" type="pres">
      <dgm:prSet presAssocID="{519CF1D8-09B1-4959-8D76-5014740D6D71}" presName="parentText" presStyleLbl="node1" presStyleIdx="6" presStyleCnt="8">
        <dgm:presLayoutVars>
          <dgm:chMax val="0"/>
          <dgm:bulletEnabled val="1"/>
        </dgm:presLayoutVars>
      </dgm:prSet>
      <dgm:spPr/>
      <dgm:t>
        <a:bodyPr/>
        <a:lstStyle/>
        <a:p>
          <a:endParaRPr lang="en-US"/>
        </a:p>
      </dgm:t>
    </dgm:pt>
    <dgm:pt modelId="{B604EF5A-265B-4A96-A393-128205E51206}" type="pres">
      <dgm:prSet presAssocID="{519CF1D8-09B1-4959-8D76-5014740D6D71}" presName="negativeSpace" presStyleCnt="0"/>
      <dgm:spPr/>
    </dgm:pt>
    <dgm:pt modelId="{7A9936B5-4CB7-44FC-A93B-DC7125089876}" type="pres">
      <dgm:prSet presAssocID="{519CF1D8-09B1-4959-8D76-5014740D6D71}" presName="childText" presStyleLbl="conFgAcc1" presStyleIdx="6" presStyleCnt="8">
        <dgm:presLayoutVars>
          <dgm:bulletEnabled val="1"/>
        </dgm:presLayoutVars>
      </dgm:prSet>
      <dgm:spPr/>
    </dgm:pt>
    <dgm:pt modelId="{9623C110-222D-4F49-8EFE-AC9D67FF8B89}" type="pres">
      <dgm:prSet presAssocID="{AB186BA2-79C9-4478-AC8E-90D6ACE97CE5}" presName="spaceBetweenRectangles" presStyleCnt="0"/>
      <dgm:spPr/>
    </dgm:pt>
    <dgm:pt modelId="{4DB468AA-D6F3-4E4A-94DC-8D8F75CC1408}" type="pres">
      <dgm:prSet presAssocID="{120722D6-4BDA-474C-BA6D-4594658FE38F}" presName="parentLin" presStyleCnt="0"/>
      <dgm:spPr/>
    </dgm:pt>
    <dgm:pt modelId="{3DFCF2E9-FD7A-4B23-B7D4-66F5DABEEE47}" type="pres">
      <dgm:prSet presAssocID="{120722D6-4BDA-474C-BA6D-4594658FE38F}" presName="parentLeftMargin" presStyleLbl="node1" presStyleIdx="6" presStyleCnt="8"/>
      <dgm:spPr/>
      <dgm:t>
        <a:bodyPr/>
        <a:lstStyle/>
        <a:p>
          <a:endParaRPr lang="en-US"/>
        </a:p>
      </dgm:t>
    </dgm:pt>
    <dgm:pt modelId="{E940611A-911A-47AE-8FCA-B89F467F29D4}" type="pres">
      <dgm:prSet presAssocID="{120722D6-4BDA-474C-BA6D-4594658FE38F}" presName="parentText" presStyleLbl="node1" presStyleIdx="7" presStyleCnt="8">
        <dgm:presLayoutVars>
          <dgm:chMax val="0"/>
          <dgm:bulletEnabled val="1"/>
        </dgm:presLayoutVars>
      </dgm:prSet>
      <dgm:spPr/>
      <dgm:t>
        <a:bodyPr/>
        <a:lstStyle/>
        <a:p>
          <a:endParaRPr lang="en-US"/>
        </a:p>
      </dgm:t>
    </dgm:pt>
    <dgm:pt modelId="{2670EC51-9E1B-4FD5-9678-29F7C931FB7E}" type="pres">
      <dgm:prSet presAssocID="{120722D6-4BDA-474C-BA6D-4594658FE38F}" presName="negativeSpace" presStyleCnt="0"/>
      <dgm:spPr/>
    </dgm:pt>
    <dgm:pt modelId="{D39CB860-37FE-406A-B530-B8C0E1C565F9}" type="pres">
      <dgm:prSet presAssocID="{120722D6-4BDA-474C-BA6D-4594658FE38F}" presName="childText" presStyleLbl="conFgAcc1" presStyleIdx="7" presStyleCnt="8">
        <dgm:presLayoutVars>
          <dgm:bulletEnabled val="1"/>
        </dgm:presLayoutVars>
      </dgm:prSet>
      <dgm:spPr/>
    </dgm:pt>
  </dgm:ptLst>
  <dgm:cxnLst>
    <dgm:cxn modelId="{4FE03C15-D275-403F-A31A-C79AF2F049C5}" type="presOf" srcId="{3375A447-B843-48C0-9764-B7C622E33505}" destId="{6C9C2E01-A001-4D0F-BCD5-928578D290FB}" srcOrd="0" destOrd="0" presId="urn:microsoft.com/office/officeart/2005/8/layout/list1"/>
    <dgm:cxn modelId="{C416C0F8-307B-41B6-90B1-33E4C614487C}" srcId="{64F27FC0-73E0-41A5-829B-3494A4BB36FD}" destId="{9E9C53FD-A0DB-47DE-8499-E0A0190D51B2}" srcOrd="0" destOrd="0" parTransId="{8F17238F-DC22-4CAC-BFC3-3C47A8B36FD5}" sibTransId="{0797F0E1-272B-4662-A761-F5B1232B9745}"/>
    <dgm:cxn modelId="{283348E0-1BF6-449E-BF53-C3C3B7C4D156}" type="presOf" srcId="{3375A447-B843-48C0-9764-B7C622E33505}" destId="{1B043E98-EB71-4C49-BF0C-15EAEC8893DB}" srcOrd="1" destOrd="0" presId="urn:microsoft.com/office/officeart/2005/8/layout/list1"/>
    <dgm:cxn modelId="{D6A59887-C20C-4DEB-9A16-152A58822D44}" type="presOf" srcId="{878A7273-2400-4D2C-93D4-BEEFE05E185C}" destId="{F054B6F6-6E28-4A70-8AEF-6D3B0A96F08B}" srcOrd="0" destOrd="0" presId="urn:microsoft.com/office/officeart/2005/8/layout/list1"/>
    <dgm:cxn modelId="{12A6B4DE-84C0-4D9A-9855-C711037E8B9E}" type="presOf" srcId="{9E9C53FD-A0DB-47DE-8499-E0A0190D51B2}" destId="{A45311AF-02FE-46B5-BD5E-B4F63C6BFA49}" srcOrd="0" destOrd="0" presId="urn:microsoft.com/office/officeart/2005/8/layout/list1"/>
    <dgm:cxn modelId="{12E33AF7-CDDA-47EB-B6A0-44B9E4B548E6}" type="presOf" srcId="{8AB2A282-E998-4859-9D93-736ADE48AFF0}" destId="{2F5FD5CA-2781-4297-8998-4980EFEDC741}" srcOrd="0" destOrd="0" presId="urn:microsoft.com/office/officeart/2005/8/layout/list1"/>
    <dgm:cxn modelId="{DFA8D4E3-75FB-438D-BA28-F3C2A1BA35D8}" type="presOf" srcId="{8AB2A282-E998-4859-9D93-736ADE48AFF0}" destId="{5CA920C6-A705-4BE4-B1C2-C051E82043CB}" srcOrd="1" destOrd="0" presId="urn:microsoft.com/office/officeart/2005/8/layout/list1"/>
    <dgm:cxn modelId="{1B40A99A-88A2-4F08-9D89-ABA86B81B5AC}" type="presOf" srcId="{120722D6-4BDA-474C-BA6D-4594658FE38F}" destId="{E940611A-911A-47AE-8FCA-B89F467F29D4}" srcOrd="1" destOrd="0" presId="urn:microsoft.com/office/officeart/2005/8/layout/list1"/>
    <dgm:cxn modelId="{82B6EEE4-4F31-47CB-A099-391E6EA1E3CB}" srcId="{64F27FC0-73E0-41A5-829B-3494A4BB36FD}" destId="{8AB2A282-E998-4859-9D93-736ADE48AFF0}" srcOrd="1" destOrd="0" parTransId="{0ED2AD68-0C90-4385-A6D0-DA6ACF0C432A}" sibTransId="{AADA153A-A4CD-4BEB-9100-E9E26AA2BB7D}"/>
    <dgm:cxn modelId="{FE3705F7-76EA-47AC-B716-690134957C63}" type="presOf" srcId="{DDC44F14-D16D-4F01-83AA-11DF012F7A0C}" destId="{C98FDC4A-9EE6-46F0-A297-4BD80D50E901}" srcOrd="1" destOrd="0" presId="urn:microsoft.com/office/officeart/2005/8/layout/list1"/>
    <dgm:cxn modelId="{F3ACB5D2-4D22-4444-AC44-8DBF9102853C}" type="presOf" srcId="{AA8AB35E-7BB4-4644-9592-25E2D94078F1}" destId="{F8D2437F-C19E-4692-B117-EAB068A97CF8}" srcOrd="0" destOrd="0" presId="urn:microsoft.com/office/officeart/2005/8/layout/list1"/>
    <dgm:cxn modelId="{A98D16FD-DC81-48F7-A265-A67EBF7B0A56}" srcId="{64F27FC0-73E0-41A5-829B-3494A4BB36FD}" destId="{3375A447-B843-48C0-9764-B7C622E33505}" srcOrd="5" destOrd="0" parTransId="{0C69EDED-7FFD-416C-ADD8-292122D1BFF3}" sibTransId="{9982F5D3-0131-4ABF-9B53-3424FA2F5407}"/>
    <dgm:cxn modelId="{F5F70FFA-9454-4F9C-BFE4-7DD7A1F3E172}" srcId="{64F27FC0-73E0-41A5-829B-3494A4BB36FD}" destId="{AA8AB35E-7BB4-4644-9592-25E2D94078F1}" srcOrd="3" destOrd="0" parTransId="{16DC3EF3-CEA9-4212-A966-261AB1549DE5}" sibTransId="{348711C6-DA54-4428-9C7F-D5E431E57AF7}"/>
    <dgm:cxn modelId="{DE4FD626-341B-44FF-8881-C70AE08F7A57}" type="presOf" srcId="{519CF1D8-09B1-4959-8D76-5014740D6D71}" destId="{90D4FBD6-F85A-40C6-ADA7-D64092F4A11B}" srcOrd="1" destOrd="0" presId="urn:microsoft.com/office/officeart/2005/8/layout/list1"/>
    <dgm:cxn modelId="{351C2114-3FE6-403A-B12B-187DD6BF7D87}" type="presOf" srcId="{120722D6-4BDA-474C-BA6D-4594658FE38F}" destId="{3DFCF2E9-FD7A-4B23-B7D4-66F5DABEEE47}" srcOrd="0" destOrd="0" presId="urn:microsoft.com/office/officeart/2005/8/layout/list1"/>
    <dgm:cxn modelId="{79B9AB4C-B449-41AD-9FED-2D14A9D03D84}" type="presOf" srcId="{DDC44F14-D16D-4F01-83AA-11DF012F7A0C}" destId="{4F2B8B57-C367-42AE-AF6D-5995F5F2363E}" srcOrd="0" destOrd="0" presId="urn:microsoft.com/office/officeart/2005/8/layout/list1"/>
    <dgm:cxn modelId="{3D0D75F8-779F-45A2-A110-44454FECE618}" srcId="{64F27FC0-73E0-41A5-829B-3494A4BB36FD}" destId="{120722D6-4BDA-474C-BA6D-4594658FE38F}" srcOrd="7" destOrd="0" parTransId="{2695E34D-B92C-4462-9532-445E33FE0605}" sibTransId="{D2C9C200-28FE-4112-BA66-A72820DDE87B}"/>
    <dgm:cxn modelId="{2651FD77-CF7C-4329-8F78-537823424E4E}" srcId="{64F27FC0-73E0-41A5-829B-3494A4BB36FD}" destId="{878A7273-2400-4D2C-93D4-BEEFE05E185C}" srcOrd="4" destOrd="0" parTransId="{99402D27-E872-46E5-9E5A-09174D2913AB}" sibTransId="{E1577E76-638A-479B-8B8E-283C1875D170}"/>
    <dgm:cxn modelId="{F009B5C5-C2CF-4345-BA5E-041304EAB90B}" type="presOf" srcId="{519CF1D8-09B1-4959-8D76-5014740D6D71}" destId="{0EFD323A-872B-472D-B07B-C4369AD5ED1B}" srcOrd="0" destOrd="0" presId="urn:microsoft.com/office/officeart/2005/8/layout/list1"/>
    <dgm:cxn modelId="{E0FC88F3-F3F1-4CA1-8706-C73A1CBD2DC2}" srcId="{64F27FC0-73E0-41A5-829B-3494A4BB36FD}" destId="{519CF1D8-09B1-4959-8D76-5014740D6D71}" srcOrd="6" destOrd="0" parTransId="{CF76E437-506B-407E-A83A-9EC0C16F06B7}" sibTransId="{AB186BA2-79C9-4478-AC8E-90D6ACE97CE5}"/>
    <dgm:cxn modelId="{D5CBAC6D-C800-4B56-A631-E6E52625AF88}" type="presOf" srcId="{878A7273-2400-4D2C-93D4-BEEFE05E185C}" destId="{883E0D64-B72A-457C-A397-DE1A4A447A99}" srcOrd="1" destOrd="0" presId="urn:microsoft.com/office/officeart/2005/8/layout/list1"/>
    <dgm:cxn modelId="{05459B7A-4C38-4B6D-BBB6-067974EF49F1}" type="presOf" srcId="{64F27FC0-73E0-41A5-829B-3494A4BB36FD}" destId="{86685BFF-B59E-4D7A-96E3-D089288F9EAB}" srcOrd="0" destOrd="0" presId="urn:microsoft.com/office/officeart/2005/8/layout/list1"/>
    <dgm:cxn modelId="{BBA5229D-DE9F-4CC1-B6AD-0334F93A0262}" type="presOf" srcId="{AA8AB35E-7BB4-4644-9592-25E2D94078F1}" destId="{B6401A2C-FF1F-4F78-B98A-0E73BB58BFBD}" srcOrd="1" destOrd="0" presId="urn:microsoft.com/office/officeart/2005/8/layout/list1"/>
    <dgm:cxn modelId="{02896760-FDF0-4B96-9F0F-8150E7CAEE8B}" srcId="{64F27FC0-73E0-41A5-829B-3494A4BB36FD}" destId="{DDC44F14-D16D-4F01-83AA-11DF012F7A0C}" srcOrd="2" destOrd="0" parTransId="{29CEAA59-E83E-4D48-BE01-06FACEA91095}" sibTransId="{095ECD13-C664-4E6A-865C-EB5E8A24EF3E}"/>
    <dgm:cxn modelId="{5091F464-8B1D-4FB5-8814-E1C9DD560E9E}" type="presOf" srcId="{9E9C53FD-A0DB-47DE-8499-E0A0190D51B2}" destId="{46B1BA2C-F67F-43F3-BE87-5DF69FF4CFBB}" srcOrd="1" destOrd="0" presId="urn:microsoft.com/office/officeart/2005/8/layout/list1"/>
    <dgm:cxn modelId="{5A1B3954-435E-4A8C-B19E-627F1C5E5EBB}" type="presParOf" srcId="{86685BFF-B59E-4D7A-96E3-D089288F9EAB}" destId="{37F596C9-E9FF-4E15-AECC-1197A9F52BFE}" srcOrd="0" destOrd="0" presId="urn:microsoft.com/office/officeart/2005/8/layout/list1"/>
    <dgm:cxn modelId="{C6976BEC-54D8-4ECA-A51C-67D8B336CACB}" type="presParOf" srcId="{37F596C9-E9FF-4E15-AECC-1197A9F52BFE}" destId="{A45311AF-02FE-46B5-BD5E-B4F63C6BFA49}" srcOrd="0" destOrd="0" presId="urn:microsoft.com/office/officeart/2005/8/layout/list1"/>
    <dgm:cxn modelId="{C2162033-0090-4DC0-92B8-47E88466A081}" type="presParOf" srcId="{37F596C9-E9FF-4E15-AECC-1197A9F52BFE}" destId="{46B1BA2C-F67F-43F3-BE87-5DF69FF4CFBB}" srcOrd="1" destOrd="0" presId="urn:microsoft.com/office/officeart/2005/8/layout/list1"/>
    <dgm:cxn modelId="{B3229C02-61DE-425C-952C-460D93E1383E}" type="presParOf" srcId="{86685BFF-B59E-4D7A-96E3-D089288F9EAB}" destId="{D00801A4-6480-4C15-B708-71039D0C0479}" srcOrd="1" destOrd="0" presId="urn:microsoft.com/office/officeart/2005/8/layout/list1"/>
    <dgm:cxn modelId="{EBC43621-C6E7-437E-B3C0-46EEB755D6A3}" type="presParOf" srcId="{86685BFF-B59E-4D7A-96E3-D089288F9EAB}" destId="{D4D88504-D1AB-4955-8FA2-E921E0B598F2}" srcOrd="2" destOrd="0" presId="urn:microsoft.com/office/officeart/2005/8/layout/list1"/>
    <dgm:cxn modelId="{9659E161-BAF5-47DC-B5A4-7D8CFFDA4B45}" type="presParOf" srcId="{86685BFF-B59E-4D7A-96E3-D089288F9EAB}" destId="{375CB28B-5597-4F17-91AF-AF2A18251669}" srcOrd="3" destOrd="0" presId="urn:microsoft.com/office/officeart/2005/8/layout/list1"/>
    <dgm:cxn modelId="{7B77950E-3D25-4DFE-9288-06B230DA8366}" type="presParOf" srcId="{86685BFF-B59E-4D7A-96E3-D089288F9EAB}" destId="{9E75AA91-0184-4B7D-A302-14DBA2108A1B}" srcOrd="4" destOrd="0" presId="urn:microsoft.com/office/officeart/2005/8/layout/list1"/>
    <dgm:cxn modelId="{A73A442D-6877-4AD3-ACF8-B64B69D18F6F}" type="presParOf" srcId="{9E75AA91-0184-4B7D-A302-14DBA2108A1B}" destId="{2F5FD5CA-2781-4297-8998-4980EFEDC741}" srcOrd="0" destOrd="0" presId="urn:microsoft.com/office/officeart/2005/8/layout/list1"/>
    <dgm:cxn modelId="{7A332879-86C3-4635-AEE7-7F8292DB18D9}" type="presParOf" srcId="{9E75AA91-0184-4B7D-A302-14DBA2108A1B}" destId="{5CA920C6-A705-4BE4-B1C2-C051E82043CB}" srcOrd="1" destOrd="0" presId="urn:microsoft.com/office/officeart/2005/8/layout/list1"/>
    <dgm:cxn modelId="{996046AF-58F6-4EE6-A739-1FFAF075C487}" type="presParOf" srcId="{86685BFF-B59E-4D7A-96E3-D089288F9EAB}" destId="{1E582340-8138-43CF-B3EF-A7616634F5CD}" srcOrd="5" destOrd="0" presId="urn:microsoft.com/office/officeart/2005/8/layout/list1"/>
    <dgm:cxn modelId="{8D0B4979-1936-46D9-BABE-8E73CD55708E}" type="presParOf" srcId="{86685BFF-B59E-4D7A-96E3-D089288F9EAB}" destId="{A1D71990-A85C-4EBD-B6A4-9D50344ED909}" srcOrd="6" destOrd="0" presId="urn:microsoft.com/office/officeart/2005/8/layout/list1"/>
    <dgm:cxn modelId="{51E77EA4-7A29-4773-B5A9-D91EA185E404}" type="presParOf" srcId="{86685BFF-B59E-4D7A-96E3-D089288F9EAB}" destId="{71AE6EDD-1F11-45F2-B148-7C650246E728}" srcOrd="7" destOrd="0" presId="urn:microsoft.com/office/officeart/2005/8/layout/list1"/>
    <dgm:cxn modelId="{E00FB444-4FB3-41A3-9AFA-D7E9060D5EF2}" type="presParOf" srcId="{86685BFF-B59E-4D7A-96E3-D089288F9EAB}" destId="{F8BF86A8-355A-4FAB-9E69-E8808FB40CE6}" srcOrd="8" destOrd="0" presId="urn:microsoft.com/office/officeart/2005/8/layout/list1"/>
    <dgm:cxn modelId="{F0A174FF-4944-4BD0-94F9-DF432C7D2BCE}" type="presParOf" srcId="{F8BF86A8-355A-4FAB-9E69-E8808FB40CE6}" destId="{4F2B8B57-C367-42AE-AF6D-5995F5F2363E}" srcOrd="0" destOrd="0" presId="urn:microsoft.com/office/officeart/2005/8/layout/list1"/>
    <dgm:cxn modelId="{AB1DCF86-B7E4-4D80-A8CD-2D8FFCFD210F}" type="presParOf" srcId="{F8BF86A8-355A-4FAB-9E69-E8808FB40CE6}" destId="{C98FDC4A-9EE6-46F0-A297-4BD80D50E901}" srcOrd="1" destOrd="0" presId="urn:microsoft.com/office/officeart/2005/8/layout/list1"/>
    <dgm:cxn modelId="{BB013377-48E2-46EB-9310-FA8720A595AC}" type="presParOf" srcId="{86685BFF-B59E-4D7A-96E3-D089288F9EAB}" destId="{D29E62E9-424D-468F-BFD7-2A6FFF092DE6}" srcOrd="9" destOrd="0" presId="urn:microsoft.com/office/officeart/2005/8/layout/list1"/>
    <dgm:cxn modelId="{864207D1-5FED-405E-B033-3D8BA5A3BDB1}" type="presParOf" srcId="{86685BFF-B59E-4D7A-96E3-D089288F9EAB}" destId="{E9AE7939-A94B-451F-AA6C-7D34CF996936}" srcOrd="10" destOrd="0" presId="urn:microsoft.com/office/officeart/2005/8/layout/list1"/>
    <dgm:cxn modelId="{907D3F0B-0574-47EC-8362-55C9C3BD6FF8}" type="presParOf" srcId="{86685BFF-B59E-4D7A-96E3-D089288F9EAB}" destId="{CA7A578B-AB73-48E1-BBAE-0C0D1B13C0C8}" srcOrd="11" destOrd="0" presId="urn:microsoft.com/office/officeart/2005/8/layout/list1"/>
    <dgm:cxn modelId="{22228DC2-BBC5-47CE-9D63-B8E3C76FB198}" type="presParOf" srcId="{86685BFF-B59E-4D7A-96E3-D089288F9EAB}" destId="{6052D8DE-76BE-4E12-A797-9EC34DD224AD}" srcOrd="12" destOrd="0" presId="urn:microsoft.com/office/officeart/2005/8/layout/list1"/>
    <dgm:cxn modelId="{780071D0-6498-41DA-9160-FBC0BB8DA6C1}" type="presParOf" srcId="{6052D8DE-76BE-4E12-A797-9EC34DD224AD}" destId="{F8D2437F-C19E-4692-B117-EAB068A97CF8}" srcOrd="0" destOrd="0" presId="urn:microsoft.com/office/officeart/2005/8/layout/list1"/>
    <dgm:cxn modelId="{945A59DD-7BB0-4A7B-9D8B-3F146E435511}" type="presParOf" srcId="{6052D8DE-76BE-4E12-A797-9EC34DD224AD}" destId="{B6401A2C-FF1F-4F78-B98A-0E73BB58BFBD}" srcOrd="1" destOrd="0" presId="urn:microsoft.com/office/officeart/2005/8/layout/list1"/>
    <dgm:cxn modelId="{A0AB9FF2-C26A-4836-90CC-D4FCB9829F93}" type="presParOf" srcId="{86685BFF-B59E-4D7A-96E3-D089288F9EAB}" destId="{F4F77564-644A-47E3-ADDE-A1533629CA01}" srcOrd="13" destOrd="0" presId="urn:microsoft.com/office/officeart/2005/8/layout/list1"/>
    <dgm:cxn modelId="{1436460E-0EC5-4CCB-A8C1-94FC016632DD}" type="presParOf" srcId="{86685BFF-B59E-4D7A-96E3-D089288F9EAB}" destId="{6C064C37-E52E-4AA8-A58B-82EE8B97EB2E}" srcOrd="14" destOrd="0" presId="urn:microsoft.com/office/officeart/2005/8/layout/list1"/>
    <dgm:cxn modelId="{9504C16E-8742-4BC5-AFC4-202BCEC5DF49}" type="presParOf" srcId="{86685BFF-B59E-4D7A-96E3-D089288F9EAB}" destId="{89B4034D-D301-42A3-9789-9F325315FB43}" srcOrd="15" destOrd="0" presId="urn:microsoft.com/office/officeart/2005/8/layout/list1"/>
    <dgm:cxn modelId="{2E31DF74-F43E-49C7-8D4D-493C098B9979}" type="presParOf" srcId="{86685BFF-B59E-4D7A-96E3-D089288F9EAB}" destId="{4105E142-0451-4B9E-B362-F7CC140F027C}" srcOrd="16" destOrd="0" presId="urn:microsoft.com/office/officeart/2005/8/layout/list1"/>
    <dgm:cxn modelId="{FFE829D9-9E1E-4602-B4E7-6C360962CAAC}" type="presParOf" srcId="{4105E142-0451-4B9E-B362-F7CC140F027C}" destId="{F054B6F6-6E28-4A70-8AEF-6D3B0A96F08B}" srcOrd="0" destOrd="0" presId="urn:microsoft.com/office/officeart/2005/8/layout/list1"/>
    <dgm:cxn modelId="{337674FA-566D-408D-9758-FFDF9F134C9B}" type="presParOf" srcId="{4105E142-0451-4B9E-B362-F7CC140F027C}" destId="{883E0D64-B72A-457C-A397-DE1A4A447A99}" srcOrd="1" destOrd="0" presId="urn:microsoft.com/office/officeart/2005/8/layout/list1"/>
    <dgm:cxn modelId="{CCCFFB4E-30C0-4F09-B22A-FF298209EA89}" type="presParOf" srcId="{86685BFF-B59E-4D7A-96E3-D089288F9EAB}" destId="{DEF24856-A4B0-4D8B-916B-03DE42425698}" srcOrd="17" destOrd="0" presId="urn:microsoft.com/office/officeart/2005/8/layout/list1"/>
    <dgm:cxn modelId="{A20C5AB6-6420-4AC7-8BA4-793BCCA3337A}" type="presParOf" srcId="{86685BFF-B59E-4D7A-96E3-D089288F9EAB}" destId="{0F2FCE8B-75BE-4E18-AB21-FF81DD285E4A}" srcOrd="18" destOrd="0" presId="urn:microsoft.com/office/officeart/2005/8/layout/list1"/>
    <dgm:cxn modelId="{4853ED54-28B7-4F04-A06F-4156465AB6F2}" type="presParOf" srcId="{86685BFF-B59E-4D7A-96E3-D089288F9EAB}" destId="{04569B6A-7137-4684-A0D0-91B526CE043A}" srcOrd="19" destOrd="0" presId="urn:microsoft.com/office/officeart/2005/8/layout/list1"/>
    <dgm:cxn modelId="{2FFBC427-C4CF-4E4E-BCB0-8009C67C3F2D}" type="presParOf" srcId="{86685BFF-B59E-4D7A-96E3-D089288F9EAB}" destId="{71911321-B5FD-489D-968F-A7F759032202}" srcOrd="20" destOrd="0" presId="urn:microsoft.com/office/officeart/2005/8/layout/list1"/>
    <dgm:cxn modelId="{1853D2C2-0D58-4E72-BA9A-F8B49407273D}" type="presParOf" srcId="{71911321-B5FD-489D-968F-A7F759032202}" destId="{6C9C2E01-A001-4D0F-BCD5-928578D290FB}" srcOrd="0" destOrd="0" presId="urn:microsoft.com/office/officeart/2005/8/layout/list1"/>
    <dgm:cxn modelId="{9E7AF107-700E-4AB1-93FC-8BEBE4DC85D1}" type="presParOf" srcId="{71911321-B5FD-489D-968F-A7F759032202}" destId="{1B043E98-EB71-4C49-BF0C-15EAEC8893DB}" srcOrd="1" destOrd="0" presId="urn:microsoft.com/office/officeart/2005/8/layout/list1"/>
    <dgm:cxn modelId="{B24DC139-FC75-4AE9-979D-0C268442A753}" type="presParOf" srcId="{86685BFF-B59E-4D7A-96E3-D089288F9EAB}" destId="{9E787A7E-437D-4DC0-B183-92BA03F6889D}" srcOrd="21" destOrd="0" presId="urn:microsoft.com/office/officeart/2005/8/layout/list1"/>
    <dgm:cxn modelId="{40E6B318-16E7-40A2-A009-A279F18A70B5}" type="presParOf" srcId="{86685BFF-B59E-4D7A-96E3-D089288F9EAB}" destId="{C2FCA02E-B4C4-441B-9EF7-11804A991CE1}" srcOrd="22" destOrd="0" presId="urn:microsoft.com/office/officeart/2005/8/layout/list1"/>
    <dgm:cxn modelId="{6A22D461-8E10-4947-B564-99CE9AE5B5D1}" type="presParOf" srcId="{86685BFF-B59E-4D7A-96E3-D089288F9EAB}" destId="{576210C6-B1B0-4813-8670-18807485C0BD}" srcOrd="23" destOrd="0" presId="urn:microsoft.com/office/officeart/2005/8/layout/list1"/>
    <dgm:cxn modelId="{D070765F-A440-4589-A579-209D2E925687}" type="presParOf" srcId="{86685BFF-B59E-4D7A-96E3-D089288F9EAB}" destId="{5E55910F-B35D-4E1B-B793-8FB0CA90C73D}" srcOrd="24" destOrd="0" presId="urn:microsoft.com/office/officeart/2005/8/layout/list1"/>
    <dgm:cxn modelId="{A369D599-F3D9-456B-BB79-FF9D45A20E90}" type="presParOf" srcId="{5E55910F-B35D-4E1B-B793-8FB0CA90C73D}" destId="{0EFD323A-872B-472D-B07B-C4369AD5ED1B}" srcOrd="0" destOrd="0" presId="urn:microsoft.com/office/officeart/2005/8/layout/list1"/>
    <dgm:cxn modelId="{5D4B2FD1-2806-4342-BCA7-2402E5DD507F}" type="presParOf" srcId="{5E55910F-B35D-4E1B-B793-8FB0CA90C73D}" destId="{90D4FBD6-F85A-40C6-ADA7-D64092F4A11B}" srcOrd="1" destOrd="0" presId="urn:microsoft.com/office/officeart/2005/8/layout/list1"/>
    <dgm:cxn modelId="{1440A132-8877-470A-99D1-E522AF46E7E1}" type="presParOf" srcId="{86685BFF-B59E-4D7A-96E3-D089288F9EAB}" destId="{B604EF5A-265B-4A96-A393-128205E51206}" srcOrd="25" destOrd="0" presId="urn:microsoft.com/office/officeart/2005/8/layout/list1"/>
    <dgm:cxn modelId="{04BD3665-ACA4-40B0-BEF8-C38028A68D3C}" type="presParOf" srcId="{86685BFF-B59E-4D7A-96E3-D089288F9EAB}" destId="{7A9936B5-4CB7-44FC-A93B-DC7125089876}" srcOrd="26" destOrd="0" presId="urn:microsoft.com/office/officeart/2005/8/layout/list1"/>
    <dgm:cxn modelId="{14040E94-DB2B-44A1-A3A3-89E082792A01}" type="presParOf" srcId="{86685BFF-B59E-4D7A-96E3-D089288F9EAB}" destId="{9623C110-222D-4F49-8EFE-AC9D67FF8B89}" srcOrd="27" destOrd="0" presId="urn:microsoft.com/office/officeart/2005/8/layout/list1"/>
    <dgm:cxn modelId="{BA20671C-818A-4A40-8D8E-E56755FAB09E}" type="presParOf" srcId="{86685BFF-B59E-4D7A-96E3-D089288F9EAB}" destId="{4DB468AA-D6F3-4E4A-94DC-8D8F75CC1408}" srcOrd="28" destOrd="0" presId="urn:microsoft.com/office/officeart/2005/8/layout/list1"/>
    <dgm:cxn modelId="{282AB676-4A3A-402B-B719-022018C11453}" type="presParOf" srcId="{4DB468AA-D6F3-4E4A-94DC-8D8F75CC1408}" destId="{3DFCF2E9-FD7A-4B23-B7D4-66F5DABEEE47}" srcOrd="0" destOrd="0" presId="urn:microsoft.com/office/officeart/2005/8/layout/list1"/>
    <dgm:cxn modelId="{1D55AF5D-3EED-4B6E-8DF1-7C9B59AFC9C1}" type="presParOf" srcId="{4DB468AA-D6F3-4E4A-94DC-8D8F75CC1408}" destId="{E940611A-911A-47AE-8FCA-B89F467F29D4}" srcOrd="1" destOrd="0" presId="urn:microsoft.com/office/officeart/2005/8/layout/list1"/>
    <dgm:cxn modelId="{88BB706F-A5D3-4EAB-96F4-2263503CD1C0}" type="presParOf" srcId="{86685BFF-B59E-4D7A-96E3-D089288F9EAB}" destId="{2670EC51-9E1B-4FD5-9678-29F7C931FB7E}" srcOrd="29" destOrd="0" presId="urn:microsoft.com/office/officeart/2005/8/layout/list1"/>
    <dgm:cxn modelId="{02123B5C-27DC-4BE4-8994-17DF4E2A13C4}" type="presParOf" srcId="{86685BFF-B59E-4D7A-96E3-D089288F9EAB}" destId="{D39CB860-37FE-406A-B530-B8C0E1C565F9}" srcOrd="30" destOrd="0" presId="urn:microsoft.com/office/officeart/2005/8/layout/list1"/>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D33D2E-B701-468C-9C9A-E6769F467190}">
      <dsp:nvSpPr>
        <dsp:cNvPr id="0" name=""/>
        <dsp:cNvSpPr/>
      </dsp:nvSpPr>
      <dsp:spPr>
        <a:xfrm>
          <a:off x="6548071" y="2536784"/>
          <a:ext cx="91440" cy="1456586"/>
        </a:xfrm>
        <a:custGeom>
          <a:avLst/>
          <a:gdLst/>
          <a:ahLst/>
          <a:cxnLst/>
          <a:rect l="0" t="0" r="0" b="0"/>
          <a:pathLst>
            <a:path>
              <a:moveTo>
                <a:pt x="74573" y="0"/>
              </a:moveTo>
              <a:lnTo>
                <a:pt x="45720" y="145658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E3822A-BA0A-4F05-B1C6-DA846BBE57E2}">
      <dsp:nvSpPr>
        <dsp:cNvPr id="0" name=""/>
        <dsp:cNvSpPr/>
      </dsp:nvSpPr>
      <dsp:spPr>
        <a:xfrm>
          <a:off x="6576925" y="2536784"/>
          <a:ext cx="91440" cy="514706"/>
        </a:xfrm>
        <a:custGeom>
          <a:avLst/>
          <a:gdLst/>
          <a:ahLst/>
          <a:cxnLst/>
          <a:rect l="0" t="0" r="0" b="0"/>
          <a:pathLst>
            <a:path>
              <a:moveTo>
                <a:pt x="45720" y="0"/>
              </a:moveTo>
              <a:lnTo>
                <a:pt x="45720" y="514706"/>
              </a:lnTo>
              <a:lnTo>
                <a:pt x="102766" y="51470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A0ED27-F1B8-43FA-A08E-4274239FB3BF}">
      <dsp:nvSpPr>
        <dsp:cNvPr id="0" name=""/>
        <dsp:cNvSpPr/>
      </dsp:nvSpPr>
      <dsp:spPr>
        <a:xfrm>
          <a:off x="7320211" y="1406532"/>
          <a:ext cx="185968" cy="652659"/>
        </a:xfrm>
        <a:custGeom>
          <a:avLst/>
          <a:gdLst/>
          <a:ahLst/>
          <a:cxnLst/>
          <a:rect l="0" t="0" r="0" b="0"/>
          <a:pathLst>
            <a:path>
              <a:moveTo>
                <a:pt x="0" y="0"/>
              </a:moveTo>
              <a:lnTo>
                <a:pt x="0" y="552364"/>
              </a:lnTo>
              <a:lnTo>
                <a:pt x="185968" y="552364"/>
              </a:lnTo>
              <a:lnTo>
                <a:pt x="185968" y="65265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CDE61E-02C3-4288-8E2B-C8214E2CF358}">
      <dsp:nvSpPr>
        <dsp:cNvPr id="0" name=""/>
        <dsp:cNvSpPr/>
      </dsp:nvSpPr>
      <dsp:spPr>
        <a:xfrm>
          <a:off x="4918893" y="2536784"/>
          <a:ext cx="91440" cy="891460"/>
        </a:xfrm>
        <a:custGeom>
          <a:avLst/>
          <a:gdLst/>
          <a:ahLst/>
          <a:cxnLst/>
          <a:rect l="0" t="0" r="0" b="0"/>
          <a:pathLst>
            <a:path>
              <a:moveTo>
                <a:pt x="47047" y="0"/>
              </a:moveTo>
              <a:lnTo>
                <a:pt x="45720" y="89146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F6BEC9-E1E1-4949-9FEE-C84075CE4D07}">
      <dsp:nvSpPr>
        <dsp:cNvPr id="0" name=""/>
        <dsp:cNvSpPr/>
      </dsp:nvSpPr>
      <dsp:spPr>
        <a:xfrm>
          <a:off x="5348015" y="1406532"/>
          <a:ext cx="1972196" cy="652659"/>
        </a:xfrm>
        <a:custGeom>
          <a:avLst/>
          <a:gdLst/>
          <a:ahLst/>
          <a:cxnLst/>
          <a:rect l="0" t="0" r="0" b="0"/>
          <a:pathLst>
            <a:path>
              <a:moveTo>
                <a:pt x="1972196" y="0"/>
              </a:moveTo>
              <a:lnTo>
                <a:pt x="1972196" y="552364"/>
              </a:lnTo>
              <a:lnTo>
                <a:pt x="0" y="552364"/>
              </a:lnTo>
              <a:lnTo>
                <a:pt x="0" y="65265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E6D94D-F50C-4681-B050-101873A972D0}">
      <dsp:nvSpPr>
        <dsp:cNvPr id="0" name=""/>
        <dsp:cNvSpPr/>
      </dsp:nvSpPr>
      <dsp:spPr>
        <a:xfrm>
          <a:off x="4406142" y="477592"/>
          <a:ext cx="2914069" cy="451346"/>
        </a:xfrm>
        <a:custGeom>
          <a:avLst/>
          <a:gdLst/>
          <a:ahLst/>
          <a:cxnLst/>
          <a:rect l="0" t="0" r="0" b="0"/>
          <a:pathLst>
            <a:path>
              <a:moveTo>
                <a:pt x="0" y="0"/>
              </a:moveTo>
              <a:lnTo>
                <a:pt x="0" y="351051"/>
              </a:lnTo>
              <a:lnTo>
                <a:pt x="2914069" y="351051"/>
              </a:lnTo>
              <a:lnTo>
                <a:pt x="2914069" y="45134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36460F-B787-4FA4-ABA8-6CCF65A4B494}">
      <dsp:nvSpPr>
        <dsp:cNvPr id="0" name=""/>
        <dsp:cNvSpPr/>
      </dsp:nvSpPr>
      <dsp:spPr>
        <a:xfrm>
          <a:off x="3424992" y="1626296"/>
          <a:ext cx="1147010" cy="3070201"/>
        </a:xfrm>
        <a:custGeom>
          <a:avLst/>
          <a:gdLst/>
          <a:ahLst/>
          <a:cxnLst/>
          <a:rect l="0" t="0" r="0" b="0"/>
          <a:pathLst>
            <a:path>
              <a:moveTo>
                <a:pt x="0" y="0"/>
              </a:moveTo>
              <a:lnTo>
                <a:pt x="0" y="3070201"/>
              </a:lnTo>
              <a:lnTo>
                <a:pt x="1147010" y="307020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C10646-C7A4-4CF9-9F49-67458DAF6F05}">
      <dsp:nvSpPr>
        <dsp:cNvPr id="0" name=""/>
        <dsp:cNvSpPr/>
      </dsp:nvSpPr>
      <dsp:spPr>
        <a:xfrm>
          <a:off x="4278152" y="477592"/>
          <a:ext cx="91440" cy="671110"/>
        </a:xfrm>
        <a:custGeom>
          <a:avLst/>
          <a:gdLst/>
          <a:ahLst/>
          <a:cxnLst/>
          <a:rect l="0" t="0" r="0" b="0"/>
          <a:pathLst>
            <a:path>
              <a:moveTo>
                <a:pt x="127990" y="0"/>
              </a:moveTo>
              <a:lnTo>
                <a:pt x="127990" y="570816"/>
              </a:lnTo>
              <a:lnTo>
                <a:pt x="45720" y="570816"/>
              </a:lnTo>
              <a:lnTo>
                <a:pt x="45720" y="67111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D3EF47-08C7-493D-A5D5-084A22D53911}">
      <dsp:nvSpPr>
        <dsp:cNvPr id="0" name=""/>
        <dsp:cNvSpPr/>
      </dsp:nvSpPr>
      <dsp:spPr>
        <a:xfrm>
          <a:off x="2196293" y="2051249"/>
          <a:ext cx="143277" cy="3512462"/>
        </a:xfrm>
        <a:custGeom>
          <a:avLst/>
          <a:gdLst/>
          <a:ahLst/>
          <a:cxnLst/>
          <a:rect l="0" t="0" r="0" b="0"/>
          <a:pathLst>
            <a:path>
              <a:moveTo>
                <a:pt x="0" y="0"/>
              </a:moveTo>
              <a:lnTo>
                <a:pt x="0" y="3512462"/>
              </a:lnTo>
              <a:lnTo>
                <a:pt x="143277" y="351246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BBFA51-052E-4202-A3A8-DC930F0A2188}">
      <dsp:nvSpPr>
        <dsp:cNvPr id="0" name=""/>
        <dsp:cNvSpPr/>
      </dsp:nvSpPr>
      <dsp:spPr>
        <a:xfrm>
          <a:off x="2196293" y="2051249"/>
          <a:ext cx="143277" cy="2834280"/>
        </a:xfrm>
        <a:custGeom>
          <a:avLst/>
          <a:gdLst/>
          <a:ahLst/>
          <a:cxnLst/>
          <a:rect l="0" t="0" r="0" b="0"/>
          <a:pathLst>
            <a:path>
              <a:moveTo>
                <a:pt x="0" y="0"/>
              </a:moveTo>
              <a:lnTo>
                <a:pt x="0" y="2834280"/>
              </a:lnTo>
              <a:lnTo>
                <a:pt x="143277" y="283428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9B945B-1467-422A-9B87-404D3E37C912}">
      <dsp:nvSpPr>
        <dsp:cNvPr id="0" name=""/>
        <dsp:cNvSpPr/>
      </dsp:nvSpPr>
      <dsp:spPr>
        <a:xfrm>
          <a:off x="2196293" y="2051249"/>
          <a:ext cx="143277" cy="2156098"/>
        </a:xfrm>
        <a:custGeom>
          <a:avLst/>
          <a:gdLst/>
          <a:ahLst/>
          <a:cxnLst/>
          <a:rect l="0" t="0" r="0" b="0"/>
          <a:pathLst>
            <a:path>
              <a:moveTo>
                <a:pt x="0" y="0"/>
              </a:moveTo>
              <a:lnTo>
                <a:pt x="0" y="2156098"/>
              </a:lnTo>
              <a:lnTo>
                <a:pt x="143277" y="215609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E841BB-5DB9-4F62-94B4-512D843829C6}">
      <dsp:nvSpPr>
        <dsp:cNvPr id="0" name=""/>
        <dsp:cNvSpPr/>
      </dsp:nvSpPr>
      <dsp:spPr>
        <a:xfrm>
          <a:off x="2196293" y="2051249"/>
          <a:ext cx="143277" cy="1477916"/>
        </a:xfrm>
        <a:custGeom>
          <a:avLst/>
          <a:gdLst/>
          <a:ahLst/>
          <a:cxnLst/>
          <a:rect l="0" t="0" r="0" b="0"/>
          <a:pathLst>
            <a:path>
              <a:moveTo>
                <a:pt x="0" y="0"/>
              </a:moveTo>
              <a:lnTo>
                <a:pt x="0" y="1477916"/>
              </a:lnTo>
              <a:lnTo>
                <a:pt x="143277" y="147791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9AB5EB-E1A5-4308-904D-6DA986730183}">
      <dsp:nvSpPr>
        <dsp:cNvPr id="0" name=""/>
        <dsp:cNvSpPr/>
      </dsp:nvSpPr>
      <dsp:spPr>
        <a:xfrm>
          <a:off x="2196293" y="2051249"/>
          <a:ext cx="143277" cy="619559"/>
        </a:xfrm>
        <a:custGeom>
          <a:avLst/>
          <a:gdLst/>
          <a:ahLst/>
          <a:cxnLst/>
          <a:rect l="0" t="0" r="0" b="0"/>
          <a:pathLst>
            <a:path>
              <a:moveTo>
                <a:pt x="0" y="0"/>
              </a:moveTo>
              <a:lnTo>
                <a:pt x="0" y="619559"/>
              </a:lnTo>
              <a:lnTo>
                <a:pt x="143277" y="61955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DE143F-84E1-46EB-B008-78180897DD34}">
      <dsp:nvSpPr>
        <dsp:cNvPr id="0" name=""/>
        <dsp:cNvSpPr/>
      </dsp:nvSpPr>
      <dsp:spPr>
        <a:xfrm>
          <a:off x="1529583" y="1373067"/>
          <a:ext cx="1048784" cy="200589"/>
        </a:xfrm>
        <a:custGeom>
          <a:avLst/>
          <a:gdLst/>
          <a:ahLst/>
          <a:cxnLst/>
          <a:rect l="0" t="0" r="0" b="0"/>
          <a:pathLst>
            <a:path>
              <a:moveTo>
                <a:pt x="0" y="0"/>
              </a:moveTo>
              <a:lnTo>
                <a:pt x="0" y="100294"/>
              </a:lnTo>
              <a:lnTo>
                <a:pt x="1048784" y="100294"/>
              </a:lnTo>
              <a:lnTo>
                <a:pt x="1048784" y="20058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C6252D-C158-496F-9968-8EE9C07123CC}">
      <dsp:nvSpPr>
        <dsp:cNvPr id="0" name=""/>
        <dsp:cNvSpPr/>
      </dsp:nvSpPr>
      <dsp:spPr>
        <a:xfrm>
          <a:off x="95518" y="2136313"/>
          <a:ext cx="129672" cy="2396270"/>
        </a:xfrm>
        <a:custGeom>
          <a:avLst/>
          <a:gdLst/>
          <a:ahLst/>
          <a:cxnLst/>
          <a:rect l="0" t="0" r="0" b="0"/>
          <a:pathLst>
            <a:path>
              <a:moveTo>
                <a:pt x="0" y="0"/>
              </a:moveTo>
              <a:lnTo>
                <a:pt x="0" y="2396270"/>
              </a:lnTo>
              <a:lnTo>
                <a:pt x="129672" y="239627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A857F0-8B00-49FD-A56C-DF61858A58C6}">
      <dsp:nvSpPr>
        <dsp:cNvPr id="0" name=""/>
        <dsp:cNvSpPr/>
      </dsp:nvSpPr>
      <dsp:spPr>
        <a:xfrm>
          <a:off x="95518" y="2136313"/>
          <a:ext cx="129672" cy="1546250"/>
        </a:xfrm>
        <a:custGeom>
          <a:avLst/>
          <a:gdLst/>
          <a:ahLst/>
          <a:cxnLst/>
          <a:rect l="0" t="0" r="0" b="0"/>
          <a:pathLst>
            <a:path>
              <a:moveTo>
                <a:pt x="0" y="0"/>
              </a:moveTo>
              <a:lnTo>
                <a:pt x="0" y="1546250"/>
              </a:lnTo>
              <a:lnTo>
                <a:pt x="129672" y="154625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91054F-D8B9-4443-8B03-252F6F58C7ED}">
      <dsp:nvSpPr>
        <dsp:cNvPr id="0" name=""/>
        <dsp:cNvSpPr/>
      </dsp:nvSpPr>
      <dsp:spPr>
        <a:xfrm>
          <a:off x="95518" y="2136313"/>
          <a:ext cx="129672" cy="866229"/>
        </a:xfrm>
        <a:custGeom>
          <a:avLst/>
          <a:gdLst/>
          <a:ahLst/>
          <a:cxnLst/>
          <a:rect l="0" t="0" r="0" b="0"/>
          <a:pathLst>
            <a:path>
              <a:moveTo>
                <a:pt x="0" y="0"/>
              </a:moveTo>
              <a:lnTo>
                <a:pt x="0" y="866229"/>
              </a:lnTo>
              <a:lnTo>
                <a:pt x="129672" y="8662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A00932-E0A7-40CD-962E-0696ACDD0EAA}">
      <dsp:nvSpPr>
        <dsp:cNvPr id="0" name=""/>
        <dsp:cNvSpPr/>
      </dsp:nvSpPr>
      <dsp:spPr>
        <a:xfrm>
          <a:off x="477592" y="1373067"/>
          <a:ext cx="1051990" cy="285653"/>
        </a:xfrm>
        <a:custGeom>
          <a:avLst/>
          <a:gdLst/>
          <a:ahLst/>
          <a:cxnLst/>
          <a:rect l="0" t="0" r="0" b="0"/>
          <a:pathLst>
            <a:path>
              <a:moveTo>
                <a:pt x="1051990" y="0"/>
              </a:moveTo>
              <a:lnTo>
                <a:pt x="1051990" y="185358"/>
              </a:lnTo>
              <a:lnTo>
                <a:pt x="0" y="185358"/>
              </a:lnTo>
              <a:lnTo>
                <a:pt x="0" y="2856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725804-AC12-4505-8B40-9B38E86B68B0}">
      <dsp:nvSpPr>
        <dsp:cNvPr id="0" name=""/>
        <dsp:cNvSpPr/>
      </dsp:nvSpPr>
      <dsp:spPr>
        <a:xfrm>
          <a:off x="1529583" y="477592"/>
          <a:ext cx="2876559" cy="417881"/>
        </a:xfrm>
        <a:custGeom>
          <a:avLst/>
          <a:gdLst/>
          <a:ahLst/>
          <a:cxnLst/>
          <a:rect l="0" t="0" r="0" b="0"/>
          <a:pathLst>
            <a:path>
              <a:moveTo>
                <a:pt x="2876559" y="0"/>
              </a:moveTo>
              <a:lnTo>
                <a:pt x="2876559" y="317586"/>
              </a:lnTo>
              <a:lnTo>
                <a:pt x="0" y="317586"/>
              </a:lnTo>
              <a:lnTo>
                <a:pt x="0" y="41788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D7DDC4-5FC4-41C7-95CD-3DE0BB3BB691}">
      <dsp:nvSpPr>
        <dsp:cNvPr id="0" name=""/>
        <dsp:cNvSpPr/>
      </dsp:nvSpPr>
      <dsp:spPr>
        <a:xfrm>
          <a:off x="3928549" y="0"/>
          <a:ext cx="955185" cy="477592"/>
        </a:xfrm>
        <a:prstGeom prst="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PPC</a:t>
          </a:r>
          <a:endParaRPr lang="en-US" sz="1050" b="1" kern="1200" dirty="0">
            <a:latin typeface="Comic Sans MS" pitchFamily="66" charset="0"/>
            <a:cs typeface="Times New Roman" pitchFamily="18" charset="0"/>
          </a:endParaRPr>
        </a:p>
      </dsp:txBody>
      <dsp:txXfrm>
        <a:off x="3928549" y="0"/>
        <a:ext cx="955185" cy="477592"/>
      </dsp:txXfrm>
    </dsp:sp>
    <dsp:sp modelId="{18281CF6-2B2A-4A99-9F1F-1270037747CA}">
      <dsp:nvSpPr>
        <dsp:cNvPr id="0" name=""/>
        <dsp:cNvSpPr/>
      </dsp:nvSpPr>
      <dsp:spPr>
        <a:xfrm>
          <a:off x="1051990" y="895474"/>
          <a:ext cx="955185" cy="477592"/>
        </a:xfrm>
        <a:prstGeom prst="rect">
          <a:avLst/>
        </a:prstGeom>
        <a:gradFill rotWithShape="0">
          <a:gsLst>
            <a:gs pos="0">
              <a:schemeClr val="accent3">
                <a:hueOff val="0"/>
                <a:satOff val="0"/>
                <a:lumOff val="0"/>
                <a:alphaOff val="0"/>
                <a:tint val="30000"/>
                <a:satMod val="250000"/>
              </a:schemeClr>
            </a:gs>
            <a:gs pos="72000">
              <a:schemeClr val="accent3">
                <a:hueOff val="0"/>
                <a:satOff val="0"/>
                <a:lumOff val="0"/>
                <a:alphaOff val="0"/>
                <a:tint val="75000"/>
                <a:satMod val="210000"/>
              </a:schemeClr>
            </a:gs>
            <a:gs pos="100000">
              <a:schemeClr val="accent3">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PLANNING PHASE</a:t>
          </a:r>
          <a:endParaRPr lang="en-US" sz="1050" b="1" kern="1200" dirty="0">
            <a:latin typeface="Comic Sans MS" pitchFamily="66" charset="0"/>
            <a:cs typeface="Times New Roman" pitchFamily="18" charset="0"/>
          </a:endParaRPr>
        </a:p>
      </dsp:txBody>
      <dsp:txXfrm>
        <a:off x="1051990" y="895474"/>
        <a:ext cx="955185" cy="477592"/>
      </dsp:txXfrm>
    </dsp:sp>
    <dsp:sp modelId="{0E6AFCED-6384-44AC-A237-9988007F65AC}">
      <dsp:nvSpPr>
        <dsp:cNvPr id="0" name=""/>
        <dsp:cNvSpPr/>
      </dsp:nvSpPr>
      <dsp:spPr>
        <a:xfrm>
          <a:off x="0" y="1658720"/>
          <a:ext cx="955185" cy="477592"/>
        </a:xfrm>
        <a:prstGeom prst="rect">
          <a:avLst/>
        </a:prstGeom>
        <a:gradFill rotWithShape="0">
          <a:gsLst>
            <a:gs pos="0">
              <a:schemeClr val="accent4">
                <a:hueOff val="0"/>
                <a:satOff val="0"/>
                <a:lumOff val="0"/>
                <a:alphaOff val="0"/>
                <a:tint val="30000"/>
                <a:satMod val="250000"/>
              </a:schemeClr>
            </a:gs>
            <a:gs pos="72000">
              <a:schemeClr val="accent4">
                <a:hueOff val="0"/>
                <a:satOff val="0"/>
                <a:lumOff val="0"/>
                <a:alphaOff val="0"/>
                <a:tint val="75000"/>
                <a:satMod val="210000"/>
              </a:schemeClr>
            </a:gs>
            <a:gs pos="100000">
              <a:schemeClr val="accent4">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PRIOR PLANNING</a:t>
          </a:r>
          <a:endParaRPr lang="en-US" sz="1050" b="1" kern="1200" dirty="0">
            <a:latin typeface="Comic Sans MS" pitchFamily="66" charset="0"/>
            <a:cs typeface="Times New Roman" pitchFamily="18" charset="0"/>
          </a:endParaRPr>
        </a:p>
      </dsp:txBody>
      <dsp:txXfrm>
        <a:off x="0" y="1658720"/>
        <a:ext cx="955185" cy="477592"/>
      </dsp:txXfrm>
    </dsp:sp>
    <dsp:sp modelId="{C60446CA-56EA-404A-B149-C7D3390550AD}">
      <dsp:nvSpPr>
        <dsp:cNvPr id="0" name=""/>
        <dsp:cNvSpPr/>
      </dsp:nvSpPr>
      <dsp:spPr>
        <a:xfrm>
          <a:off x="225191" y="2763746"/>
          <a:ext cx="1708607" cy="477592"/>
        </a:xfrm>
        <a:prstGeom prst="rect">
          <a:avLst/>
        </a:prstGeom>
        <a:gradFill rotWithShape="0">
          <a:gsLst>
            <a:gs pos="0">
              <a:schemeClr val="accent5">
                <a:hueOff val="0"/>
                <a:satOff val="0"/>
                <a:lumOff val="0"/>
                <a:alphaOff val="0"/>
                <a:tint val="30000"/>
                <a:satMod val="250000"/>
              </a:schemeClr>
            </a:gs>
            <a:gs pos="72000">
              <a:schemeClr val="accent5">
                <a:hueOff val="0"/>
                <a:satOff val="0"/>
                <a:lumOff val="0"/>
                <a:alphaOff val="0"/>
                <a:tint val="75000"/>
                <a:satMod val="210000"/>
              </a:schemeClr>
            </a:gs>
            <a:gs pos="100000">
              <a:schemeClr val="accent5">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FORECASTING</a:t>
          </a:r>
          <a:endParaRPr lang="en-US" sz="1050" b="1" kern="1200" dirty="0">
            <a:latin typeface="Comic Sans MS" pitchFamily="66" charset="0"/>
            <a:cs typeface="Times New Roman" pitchFamily="18" charset="0"/>
          </a:endParaRPr>
        </a:p>
      </dsp:txBody>
      <dsp:txXfrm>
        <a:off x="225191" y="2763746"/>
        <a:ext cx="1708607" cy="477592"/>
      </dsp:txXfrm>
    </dsp:sp>
    <dsp:sp modelId="{5F5B25B6-66CD-4A39-B846-2C374E3D9DBC}">
      <dsp:nvSpPr>
        <dsp:cNvPr id="0" name=""/>
        <dsp:cNvSpPr/>
      </dsp:nvSpPr>
      <dsp:spPr>
        <a:xfrm>
          <a:off x="225191" y="3443766"/>
          <a:ext cx="1896980" cy="477592"/>
        </a:xfrm>
        <a:prstGeom prst="rect">
          <a:avLst/>
        </a:prstGeom>
        <a:gradFill rotWithShape="0">
          <a:gsLst>
            <a:gs pos="0">
              <a:schemeClr val="accent5">
                <a:hueOff val="0"/>
                <a:satOff val="0"/>
                <a:lumOff val="0"/>
                <a:alphaOff val="0"/>
                <a:tint val="30000"/>
                <a:satMod val="250000"/>
              </a:schemeClr>
            </a:gs>
            <a:gs pos="72000">
              <a:schemeClr val="accent5">
                <a:hueOff val="0"/>
                <a:satOff val="0"/>
                <a:lumOff val="0"/>
                <a:alphaOff val="0"/>
                <a:tint val="75000"/>
                <a:satMod val="210000"/>
              </a:schemeClr>
            </a:gs>
            <a:gs pos="100000">
              <a:schemeClr val="accent5">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ORDER WRITING</a:t>
          </a:r>
          <a:endParaRPr lang="en-US" sz="1050" b="1" kern="1200" dirty="0">
            <a:latin typeface="Comic Sans MS" pitchFamily="66" charset="0"/>
            <a:cs typeface="Times New Roman" pitchFamily="18" charset="0"/>
          </a:endParaRPr>
        </a:p>
      </dsp:txBody>
      <dsp:txXfrm>
        <a:off x="225191" y="3443766"/>
        <a:ext cx="1896980" cy="477592"/>
      </dsp:txXfrm>
    </dsp:sp>
    <dsp:sp modelId="{8B58591F-CE70-484D-8967-FB84551F63E2}">
      <dsp:nvSpPr>
        <dsp:cNvPr id="0" name=""/>
        <dsp:cNvSpPr/>
      </dsp:nvSpPr>
      <dsp:spPr>
        <a:xfrm>
          <a:off x="225191" y="4293786"/>
          <a:ext cx="1708521" cy="477592"/>
        </a:xfrm>
        <a:prstGeom prst="rect">
          <a:avLst/>
        </a:prstGeom>
        <a:gradFill rotWithShape="0">
          <a:gsLst>
            <a:gs pos="0">
              <a:schemeClr val="accent5">
                <a:hueOff val="0"/>
                <a:satOff val="0"/>
                <a:lumOff val="0"/>
                <a:alphaOff val="0"/>
                <a:tint val="30000"/>
                <a:satMod val="250000"/>
              </a:schemeClr>
            </a:gs>
            <a:gs pos="72000">
              <a:schemeClr val="accent5">
                <a:hueOff val="0"/>
                <a:satOff val="0"/>
                <a:lumOff val="0"/>
                <a:alphaOff val="0"/>
                <a:tint val="75000"/>
                <a:satMod val="210000"/>
              </a:schemeClr>
            </a:gs>
            <a:gs pos="100000">
              <a:schemeClr val="accent5">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PRODUCT DESIGN</a:t>
          </a:r>
          <a:endParaRPr lang="en-US" sz="1050" b="1" kern="1200" dirty="0">
            <a:latin typeface="Comic Sans MS" pitchFamily="66" charset="0"/>
            <a:cs typeface="Times New Roman" pitchFamily="18" charset="0"/>
          </a:endParaRPr>
        </a:p>
      </dsp:txBody>
      <dsp:txXfrm>
        <a:off x="225191" y="4293786"/>
        <a:ext cx="1708521" cy="477592"/>
      </dsp:txXfrm>
    </dsp:sp>
    <dsp:sp modelId="{8E6EF314-2D8A-4657-B514-6944268732E1}">
      <dsp:nvSpPr>
        <dsp:cNvPr id="0" name=""/>
        <dsp:cNvSpPr/>
      </dsp:nvSpPr>
      <dsp:spPr>
        <a:xfrm>
          <a:off x="2100775" y="1573656"/>
          <a:ext cx="955185" cy="477592"/>
        </a:xfrm>
        <a:prstGeom prst="rect">
          <a:avLst/>
        </a:prstGeom>
        <a:gradFill rotWithShape="0">
          <a:gsLst>
            <a:gs pos="0">
              <a:schemeClr val="accent4">
                <a:hueOff val="0"/>
                <a:satOff val="0"/>
                <a:lumOff val="0"/>
                <a:alphaOff val="0"/>
                <a:tint val="30000"/>
                <a:satMod val="250000"/>
              </a:schemeClr>
            </a:gs>
            <a:gs pos="72000">
              <a:schemeClr val="accent4">
                <a:hueOff val="0"/>
                <a:satOff val="0"/>
                <a:lumOff val="0"/>
                <a:alphaOff val="0"/>
                <a:tint val="75000"/>
                <a:satMod val="210000"/>
              </a:schemeClr>
            </a:gs>
            <a:gs pos="100000">
              <a:schemeClr val="accent4">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ACTIVE PLANNING</a:t>
          </a:r>
          <a:endParaRPr lang="en-US" sz="1050" b="1" kern="1200" dirty="0">
            <a:latin typeface="Comic Sans MS" pitchFamily="66" charset="0"/>
            <a:cs typeface="Times New Roman" pitchFamily="18" charset="0"/>
          </a:endParaRPr>
        </a:p>
      </dsp:txBody>
      <dsp:txXfrm>
        <a:off x="2100775" y="1573656"/>
        <a:ext cx="955185" cy="477592"/>
      </dsp:txXfrm>
    </dsp:sp>
    <dsp:sp modelId="{60A42116-CBDB-4A39-8F5B-4180F2ED749D}">
      <dsp:nvSpPr>
        <dsp:cNvPr id="0" name=""/>
        <dsp:cNvSpPr/>
      </dsp:nvSpPr>
      <dsp:spPr>
        <a:xfrm>
          <a:off x="2339571" y="2251838"/>
          <a:ext cx="1016766" cy="837941"/>
        </a:xfrm>
        <a:prstGeom prst="rect">
          <a:avLst/>
        </a:prstGeom>
        <a:gradFill rotWithShape="0">
          <a:gsLst>
            <a:gs pos="0">
              <a:schemeClr val="accent5">
                <a:hueOff val="0"/>
                <a:satOff val="0"/>
                <a:lumOff val="0"/>
                <a:alphaOff val="0"/>
                <a:tint val="30000"/>
                <a:satMod val="250000"/>
              </a:schemeClr>
            </a:gs>
            <a:gs pos="72000">
              <a:schemeClr val="accent5">
                <a:hueOff val="0"/>
                <a:satOff val="0"/>
                <a:lumOff val="0"/>
                <a:alphaOff val="0"/>
                <a:tint val="75000"/>
                <a:satMod val="210000"/>
              </a:schemeClr>
            </a:gs>
            <a:gs pos="100000">
              <a:schemeClr val="accent5">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PROCESS PLANNING AND ROUTING</a:t>
          </a:r>
          <a:endParaRPr lang="en-US" sz="1050" b="1" kern="1200" dirty="0">
            <a:latin typeface="Comic Sans MS" pitchFamily="66" charset="0"/>
            <a:cs typeface="Times New Roman" pitchFamily="18" charset="0"/>
          </a:endParaRPr>
        </a:p>
      </dsp:txBody>
      <dsp:txXfrm>
        <a:off x="2339571" y="2251838"/>
        <a:ext cx="1016766" cy="837941"/>
      </dsp:txXfrm>
    </dsp:sp>
    <dsp:sp modelId="{8EBF766E-56DC-4A18-8CBC-5EAC3530010E}">
      <dsp:nvSpPr>
        <dsp:cNvPr id="0" name=""/>
        <dsp:cNvSpPr/>
      </dsp:nvSpPr>
      <dsp:spPr>
        <a:xfrm>
          <a:off x="2339571" y="3290368"/>
          <a:ext cx="955185" cy="477592"/>
        </a:xfrm>
        <a:prstGeom prst="rect">
          <a:avLst/>
        </a:prstGeom>
        <a:gradFill rotWithShape="0">
          <a:gsLst>
            <a:gs pos="0">
              <a:schemeClr val="accent5">
                <a:hueOff val="0"/>
                <a:satOff val="0"/>
                <a:lumOff val="0"/>
                <a:alphaOff val="0"/>
                <a:tint val="30000"/>
                <a:satMod val="250000"/>
              </a:schemeClr>
            </a:gs>
            <a:gs pos="72000">
              <a:schemeClr val="accent5">
                <a:hueOff val="0"/>
                <a:satOff val="0"/>
                <a:lumOff val="0"/>
                <a:alphaOff val="0"/>
                <a:tint val="75000"/>
                <a:satMod val="210000"/>
              </a:schemeClr>
            </a:gs>
            <a:gs pos="100000">
              <a:schemeClr val="accent5">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MATERIAL CONTROL</a:t>
          </a:r>
          <a:endParaRPr lang="en-US" sz="1050" b="1" kern="1200" dirty="0">
            <a:latin typeface="Comic Sans MS" pitchFamily="66" charset="0"/>
            <a:cs typeface="Times New Roman" pitchFamily="18" charset="0"/>
          </a:endParaRPr>
        </a:p>
      </dsp:txBody>
      <dsp:txXfrm>
        <a:off x="2339571" y="3290368"/>
        <a:ext cx="955185" cy="477592"/>
      </dsp:txXfrm>
    </dsp:sp>
    <dsp:sp modelId="{015B8213-F40D-40DE-B01A-A94EFCC57645}">
      <dsp:nvSpPr>
        <dsp:cNvPr id="0" name=""/>
        <dsp:cNvSpPr/>
      </dsp:nvSpPr>
      <dsp:spPr>
        <a:xfrm>
          <a:off x="2339571" y="3968550"/>
          <a:ext cx="955185" cy="477592"/>
        </a:xfrm>
        <a:prstGeom prst="rect">
          <a:avLst/>
        </a:prstGeom>
        <a:gradFill rotWithShape="0">
          <a:gsLst>
            <a:gs pos="0">
              <a:schemeClr val="accent5">
                <a:hueOff val="0"/>
                <a:satOff val="0"/>
                <a:lumOff val="0"/>
                <a:alphaOff val="0"/>
                <a:tint val="30000"/>
                <a:satMod val="250000"/>
              </a:schemeClr>
            </a:gs>
            <a:gs pos="72000">
              <a:schemeClr val="accent5">
                <a:hueOff val="0"/>
                <a:satOff val="0"/>
                <a:lumOff val="0"/>
                <a:alphaOff val="0"/>
                <a:tint val="75000"/>
                <a:satMod val="210000"/>
              </a:schemeClr>
            </a:gs>
            <a:gs pos="100000">
              <a:schemeClr val="accent5">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TOOL CONTROL</a:t>
          </a:r>
          <a:endParaRPr lang="en-US" sz="1050" b="1" kern="1200" dirty="0">
            <a:latin typeface="Comic Sans MS" pitchFamily="66" charset="0"/>
            <a:cs typeface="Times New Roman" pitchFamily="18" charset="0"/>
          </a:endParaRPr>
        </a:p>
      </dsp:txBody>
      <dsp:txXfrm>
        <a:off x="2339571" y="3968550"/>
        <a:ext cx="955185" cy="477592"/>
      </dsp:txXfrm>
    </dsp:sp>
    <dsp:sp modelId="{B1DA3728-1081-4152-BEBF-26946F29ABD4}">
      <dsp:nvSpPr>
        <dsp:cNvPr id="0" name=""/>
        <dsp:cNvSpPr/>
      </dsp:nvSpPr>
      <dsp:spPr>
        <a:xfrm>
          <a:off x="2339571" y="4646732"/>
          <a:ext cx="955185" cy="477592"/>
        </a:xfrm>
        <a:prstGeom prst="rect">
          <a:avLst/>
        </a:prstGeom>
        <a:gradFill rotWithShape="0">
          <a:gsLst>
            <a:gs pos="0">
              <a:schemeClr val="accent5">
                <a:hueOff val="0"/>
                <a:satOff val="0"/>
                <a:lumOff val="0"/>
                <a:alphaOff val="0"/>
                <a:tint val="30000"/>
                <a:satMod val="250000"/>
              </a:schemeClr>
            </a:gs>
            <a:gs pos="72000">
              <a:schemeClr val="accent5">
                <a:hueOff val="0"/>
                <a:satOff val="0"/>
                <a:lumOff val="0"/>
                <a:alphaOff val="0"/>
                <a:tint val="75000"/>
                <a:satMod val="210000"/>
              </a:schemeClr>
            </a:gs>
            <a:gs pos="100000">
              <a:schemeClr val="accent5">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LOADING</a:t>
          </a:r>
          <a:endParaRPr lang="en-US" sz="1050" b="1" kern="1200" dirty="0">
            <a:latin typeface="Comic Sans MS" pitchFamily="66" charset="0"/>
            <a:cs typeface="Times New Roman" pitchFamily="18" charset="0"/>
          </a:endParaRPr>
        </a:p>
      </dsp:txBody>
      <dsp:txXfrm>
        <a:off x="2339571" y="4646732"/>
        <a:ext cx="955185" cy="477592"/>
      </dsp:txXfrm>
    </dsp:sp>
    <dsp:sp modelId="{FDA0184E-65A1-4037-AB29-E62C09DA9A66}">
      <dsp:nvSpPr>
        <dsp:cNvPr id="0" name=""/>
        <dsp:cNvSpPr/>
      </dsp:nvSpPr>
      <dsp:spPr>
        <a:xfrm>
          <a:off x="2339571" y="5324914"/>
          <a:ext cx="1319254" cy="477592"/>
        </a:xfrm>
        <a:prstGeom prst="rect">
          <a:avLst/>
        </a:prstGeom>
        <a:gradFill rotWithShape="0">
          <a:gsLst>
            <a:gs pos="0">
              <a:schemeClr val="accent5">
                <a:hueOff val="0"/>
                <a:satOff val="0"/>
                <a:lumOff val="0"/>
                <a:alphaOff val="0"/>
                <a:tint val="30000"/>
                <a:satMod val="250000"/>
              </a:schemeClr>
            </a:gs>
            <a:gs pos="72000">
              <a:schemeClr val="accent5">
                <a:hueOff val="0"/>
                <a:satOff val="0"/>
                <a:lumOff val="0"/>
                <a:alphaOff val="0"/>
                <a:tint val="75000"/>
                <a:satMod val="210000"/>
              </a:schemeClr>
            </a:gs>
            <a:gs pos="100000">
              <a:schemeClr val="accent5">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SCHEDULING</a:t>
          </a:r>
          <a:endParaRPr lang="en-US" sz="1050" b="1" kern="1200" dirty="0">
            <a:latin typeface="Comic Sans MS" pitchFamily="66" charset="0"/>
            <a:cs typeface="Times New Roman" pitchFamily="18" charset="0"/>
          </a:endParaRPr>
        </a:p>
      </dsp:txBody>
      <dsp:txXfrm>
        <a:off x="2339571" y="5324914"/>
        <a:ext cx="1319254" cy="477592"/>
      </dsp:txXfrm>
    </dsp:sp>
    <dsp:sp modelId="{F0BA8923-418D-487B-85DA-FA0FAAE3AA09}">
      <dsp:nvSpPr>
        <dsp:cNvPr id="0" name=""/>
        <dsp:cNvSpPr/>
      </dsp:nvSpPr>
      <dsp:spPr>
        <a:xfrm>
          <a:off x="3200272" y="1148703"/>
          <a:ext cx="2247198" cy="477592"/>
        </a:xfrm>
        <a:prstGeom prst="rect">
          <a:avLst/>
        </a:prstGeom>
        <a:gradFill rotWithShape="0">
          <a:gsLst>
            <a:gs pos="0">
              <a:schemeClr val="accent3">
                <a:hueOff val="0"/>
                <a:satOff val="0"/>
                <a:lumOff val="0"/>
                <a:alphaOff val="0"/>
                <a:tint val="30000"/>
                <a:satMod val="250000"/>
              </a:schemeClr>
            </a:gs>
            <a:gs pos="72000">
              <a:schemeClr val="accent3">
                <a:hueOff val="0"/>
                <a:satOff val="0"/>
                <a:lumOff val="0"/>
                <a:alphaOff val="0"/>
                <a:tint val="75000"/>
                <a:satMod val="210000"/>
              </a:schemeClr>
            </a:gs>
            <a:gs pos="100000">
              <a:schemeClr val="accent3">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ACTION PHASE</a:t>
          </a:r>
          <a:endParaRPr lang="en-US" sz="1050" b="1" kern="1200" dirty="0">
            <a:latin typeface="Comic Sans MS" pitchFamily="66" charset="0"/>
            <a:cs typeface="Times New Roman" pitchFamily="18" charset="0"/>
          </a:endParaRPr>
        </a:p>
      </dsp:txBody>
      <dsp:txXfrm>
        <a:off x="3200272" y="1148703"/>
        <a:ext cx="2247198" cy="477592"/>
      </dsp:txXfrm>
    </dsp:sp>
    <dsp:sp modelId="{D12CAF74-402D-418B-A02A-7A63234189CC}">
      <dsp:nvSpPr>
        <dsp:cNvPr id="0" name=""/>
        <dsp:cNvSpPr/>
      </dsp:nvSpPr>
      <dsp:spPr>
        <a:xfrm>
          <a:off x="4572003" y="4457701"/>
          <a:ext cx="1425462" cy="477592"/>
        </a:xfrm>
        <a:prstGeom prst="rect">
          <a:avLst/>
        </a:prstGeom>
        <a:gradFill rotWithShape="0">
          <a:gsLst>
            <a:gs pos="0">
              <a:schemeClr val="accent4">
                <a:hueOff val="0"/>
                <a:satOff val="0"/>
                <a:lumOff val="0"/>
                <a:alphaOff val="0"/>
                <a:tint val="30000"/>
                <a:satMod val="250000"/>
              </a:schemeClr>
            </a:gs>
            <a:gs pos="72000">
              <a:schemeClr val="accent4">
                <a:hueOff val="0"/>
                <a:satOff val="0"/>
                <a:lumOff val="0"/>
                <a:alphaOff val="0"/>
                <a:tint val="75000"/>
                <a:satMod val="210000"/>
              </a:schemeClr>
            </a:gs>
            <a:gs pos="100000">
              <a:schemeClr val="accent4">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DISPATCHING</a:t>
          </a:r>
          <a:endParaRPr lang="en-US" sz="1050" b="1" kern="1200" dirty="0">
            <a:latin typeface="Comic Sans MS" pitchFamily="66" charset="0"/>
            <a:cs typeface="Times New Roman" pitchFamily="18" charset="0"/>
          </a:endParaRPr>
        </a:p>
      </dsp:txBody>
      <dsp:txXfrm>
        <a:off x="4572003" y="4457701"/>
        <a:ext cx="1425462" cy="477592"/>
      </dsp:txXfrm>
    </dsp:sp>
    <dsp:sp modelId="{78987361-5E2D-450C-B02A-3B97912C3CC0}">
      <dsp:nvSpPr>
        <dsp:cNvPr id="0" name=""/>
        <dsp:cNvSpPr/>
      </dsp:nvSpPr>
      <dsp:spPr>
        <a:xfrm>
          <a:off x="6094870" y="928939"/>
          <a:ext cx="2450682" cy="477592"/>
        </a:xfrm>
        <a:prstGeom prst="rect">
          <a:avLst/>
        </a:prstGeom>
        <a:gradFill rotWithShape="0">
          <a:gsLst>
            <a:gs pos="0">
              <a:schemeClr val="accent3">
                <a:hueOff val="0"/>
                <a:satOff val="0"/>
                <a:lumOff val="0"/>
                <a:alphaOff val="0"/>
                <a:tint val="30000"/>
                <a:satMod val="250000"/>
              </a:schemeClr>
            </a:gs>
            <a:gs pos="72000">
              <a:schemeClr val="accent3">
                <a:hueOff val="0"/>
                <a:satOff val="0"/>
                <a:lumOff val="0"/>
                <a:alphaOff val="0"/>
                <a:tint val="75000"/>
                <a:satMod val="210000"/>
              </a:schemeClr>
            </a:gs>
            <a:gs pos="100000">
              <a:schemeClr val="accent3">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CONTROL PHASE</a:t>
          </a:r>
          <a:endParaRPr lang="en-US" sz="1050" b="1" kern="1200" dirty="0">
            <a:latin typeface="Comic Sans MS" pitchFamily="66" charset="0"/>
            <a:cs typeface="Times New Roman" pitchFamily="18" charset="0"/>
          </a:endParaRPr>
        </a:p>
      </dsp:txBody>
      <dsp:txXfrm>
        <a:off x="6094870" y="928939"/>
        <a:ext cx="2450682" cy="477592"/>
      </dsp:txXfrm>
    </dsp:sp>
    <dsp:sp modelId="{84E7E1EE-E12D-4821-AF6D-56AD5FDFD40F}">
      <dsp:nvSpPr>
        <dsp:cNvPr id="0" name=""/>
        <dsp:cNvSpPr/>
      </dsp:nvSpPr>
      <dsp:spPr>
        <a:xfrm>
          <a:off x="4870422" y="2059191"/>
          <a:ext cx="955185" cy="477592"/>
        </a:xfrm>
        <a:prstGeom prst="rect">
          <a:avLst/>
        </a:prstGeom>
        <a:gradFill rotWithShape="0">
          <a:gsLst>
            <a:gs pos="0">
              <a:schemeClr val="accent4">
                <a:hueOff val="0"/>
                <a:satOff val="0"/>
                <a:lumOff val="0"/>
                <a:alphaOff val="0"/>
                <a:tint val="30000"/>
                <a:satMod val="250000"/>
              </a:schemeClr>
            </a:gs>
            <a:gs pos="72000">
              <a:schemeClr val="accent4">
                <a:hueOff val="0"/>
                <a:satOff val="0"/>
                <a:lumOff val="0"/>
                <a:alphaOff val="0"/>
                <a:tint val="75000"/>
                <a:satMod val="210000"/>
              </a:schemeClr>
            </a:gs>
            <a:gs pos="100000">
              <a:schemeClr val="accent4">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PROGRESS REPORTING</a:t>
          </a:r>
          <a:endParaRPr lang="en-US" sz="1050" b="1" kern="1200" dirty="0">
            <a:latin typeface="Comic Sans MS" pitchFamily="66" charset="0"/>
            <a:cs typeface="Times New Roman" pitchFamily="18" charset="0"/>
          </a:endParaRPr>
        </a:p>
      </dsp:txBody>
      <dsp:txXfrm>
        <a:off x="4870422" y="2059191"/>
        <a:ext cx="955185" cy="477592"/>
      </dsp:txXfrm>
    </dsp:sp>
    <dsp:sp modelId="{B5D93C4E-74AB-47FB-B20C-12DB1631DC25}">
      <dsp:nvSpPr>
        <dsp:cNvPr id="0" name=""/>
        <dsp:cNvSpPr/>
      </dsp:nvSpPr>
      <dsp:spPr>
        <a:xfrm>
          <a:off x="4964613" y="3001071"/>
          <a:ext cx="1180046" cy="854346"/>
        </a:xfrm>
        <a:prstGeom prst="rect">
          <a:avLst/>
        </a:prstGeom>
        <a:gradFill rotWithShape="0">
          <a:gsLst>
            <a:gs pos="0">
              <a:schemeClr val="accent5">
                <a:hueOff val="0"/>
                <a:satOff val="0"/>
                <a:lumOff val="0"/>
                <a:alphaOff val="0"/>
                <a:tint val="30000"/>
                <a:satMod val="250000"/>
              </a:schemeClr>
            </a:gs>
            <a:gs pos="72000">
              <a:schemeClr val="accent5">
                <a:hueOff val="0"/>
                <a:satOff val="0"/>
                <a:lumOff val="0"/>
                <a:alphaOff val="0"/>
                <a:tint val="75000"/>
                <a:satMod val="210000"/>
              </a:schemeClr>
            </a:gs>
            <a:gs pos="100000">
              <a:schemeClr val="accent5">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DATA PROCESSING</a:t>
          </a:r>
          <a:endParaRPr lang="en-US" sz="1050" b="1" kern="1200" dirty="0">
            <a:latin typeface="Comic Sans MS" pitchFamily="66" charset="0"/>
            <a:cs typeface="Times New Roman" pitchFamily="18" charset="0"/>
          </a:endParaRPr>
        </a:p>
      </dsp:txBody>
      <dsp:txXfrm>
        <a:off x="4964613" y="3001071"/>
        <a:ext cx="1180046" cy="854346"/>
      </dsp:txXfrm>
    </dsp:sp>
    <dsp:sp modelId="{40181CAE-C7B3-46D1-B382-0F2073A1EE10}">
      <dsp:nvSpPr>
        <dsp:cNvPr id="0" name=""/>
        <dsp:cNvSpPr/>
      </dsp:nvSpPr>
      <dsp:spPr>
        <a:xfrm>
          <a:off x="6401761" y="2059191"/>
          <a:ext cx="2208838" cy="477592"/>
        </a:xfrm>
        <a:prstGeom prst="rect">
          <a:avLst/>
        </a:prstGeom>
        <a:gradFill rotWithShape="0">
          <a:gsLst>
            <a:gs pos="0">
              <a:schemeClr val="accent4">
                <a:hueOff val="0"/>
                <a:satOff val="0"/>
                <a:lumOff val="0"/>
                <a:alphaOff val="0"/>
                <a:tint val="30000"/>
                <a:satMod val="250000"/>
              </a:schemeClr>
            </a:gs>
            <a:gs pos="72000">
              <a:schemeClr val="accent4">
                <a:hueOff val="0"/>
                <a:satOff val="0"/>
                <a:lumOff val="0"/>
                <a:alphaOff val="0"/>
                <a:tint val="75000"/>
                <a:satMod val="210000"/>
              </a:schemeClr>
            </a:gs>
            <a:gs pos="100000">
              <a:schemeClr val="accent4">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CORRECTIVE ACTION</a:t>
          </a:r>
          <a:endParaRPr lang="en-US" sz="1050" b="1" kern="1200" dirty="0">
            <a:latin typeface="Comic Sans MS" pitchFamily="66" charset="0"/>
            <a:cs typeface="Times New Roman" pitchFamily="18" charset="0"/>
          </a:endParaRPr>
        </a:p>
      </dsp:txBody>
      <dsp:txXfrm>
        <a:off x="6401761" y="2059191"/>
        <a:ext cx="2208838" cy="477592"/>
      </dsp:txXfrm>
    </dsp:sp>
    <dsp:sp modelId="{836DE4C6-D3D8-46D7-B1E1-246CD4080775}">
      <dsp:nvSpPr>
        <dsp:cNvPr id="0" name=""/>
        <dsp:cNvSpPr/>
      </dsp:nvSpPr>
      <dsp:spPr>
        <a:xfrm>
          <a:off x="6679691" y="2812694"/>
          <a:ext cx="1930908" cy="477592"/>
        </a:xfrm>
        <a:prstGeom prst="rect">
          <a:avLst/>
        </a:prstGeom>
        <a:gradFill rotWithShape="0">
          <a:gsLst>
            <a:gs pos="0">
              <a:schemeClr val="accent5">
                <a:hueOff val="0"/>
                <a:satOff val="0"/>
                <a:lumOff val="0"/>
                <a:alphaOff val="0"/>
                <a:tint val="30000"/>
                <a:satMod val="250000"/>
              </a:schemeClr>
            </a:gs>
            <a:gs pos="72000">
              <a:schemeClr val="accent5">
                <a:hueOff val="0"/>
                <a:satOff val="0"/>
                <a:lumOff val="0"/>
                <a:alphaOff val="0"/>
                <a:tint val="75000"/>
                <a:satMod val="210000"/>
              </a:schemeClr>
            </a:gs>
            <a:gs pos="100000">
              <a:schemeClr val="accent5">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EXPEDITING</a:t>
          </a:r>
          <a:endParaRPr lang="en-US" sz="1050" b="1" kern="1200" dirty="0">
            <a:latin typeface="Comic Sans MS" pitchFamily="66" charset="0"/>
            <a:cs typeface="Times New Roman" pitchFamily="18" charset="0"/>
          </a:endParaRPr>
        </a:p>
      </dsp:txBody>
      <dsp:txXfrm>
        <a:off x="6679691" y="2812694"/>
        <a:ext cx="1930908" cy="477592"/>
      </dsp:txXfrm>
    </dsp:sp>
    <dsp:sp modelId="{39E4D423-CDE3-4379-9144-70EB0453C75E}">
      <dsp:nvSpPr>
        <dsp:cNvPr id="0" name=""/>
        <dsp:cNvSpPr/>
      </dsp:nvSpPr>
      <dsp:spPr>
        <a:xfrm>
          <a:off x="6593791" y="3754574"/>
          <a:ext cx="2016808" cy="477592"/>
        </a:xfrm>
        <a:prstGeom prst="rect">
          <a:avLst/>
        </a:prstGeom>
        <a:gradFill rotWithShape="0">
          <a:gsLst>
            <a:gs pos="0">
              <a:schemeClr val="accent5">
                <a:hueOff val="0"/>
                <a:satOff val="0"/>
                <a:lumOff val="0"/>
                <a:alphaOff val="0"/>
                <a:tint val="30000"/>
                <a:satMod val="250000"/>
              </a:schemeClr>
            </a:gs>
            <a:gs pos="72000">
              <a:schemeClr val="accent5">
                <a:hueOff val="0"/>
                <a:satOff val="0"/>
                <a:lumOff val="0"/>
                <a:alphaOff val="0"/>
                <a:tint val="75000"/>
                <a:satMod val="210000"/>
              </a:schemeClr>
            </a:gs>
            <a:gs pos="100000">
              <a:schemeClr val="accent5">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smtClean="0">
              <a:latin typeface="Comic Sans MS" pitchFamily="66" charset="0"/>
              <a:cs typeface="Times New Roman" pitchFamily="18" charset="0"/>
            </a:rPr>
            <a:t>REPLANNING</a:t>
          </a:r>
          <a:endParaRPr lang="en-US" sz="1050" b="1" kern="1200" dirty="0">
            <a:latin typeface="Comic Sans MS" pitchFamily="66" charset="0"/>
            <a:cs typeface="Times New Roman" pitchFamily="18" charset="0"/>
          </a:endParaRPr>
        </a:p>
      </dsp:txBody>
      <dsp:txXfrm>
        <a:off x="6593791" y="3754574"/>
        <a:ext cx="2016808" cy="4775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3BA83-FF6F-4B59-995E-4B6C9206A688}">
      <dsp:nvSpPr>
        <dsp:cNvPr id="0" name=""/>
        <dsp:cNvSpPr/>
      </dsp:nvSpPr>
      <dsp:spPr>
        <a:xfrm>
          <a:off x="347709" y="1927"/>
          <a:ext cx="1655191" cy="8275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PRIOR PLANNING</a:t>
          </a:r>
          <a:endParaRPr lang="en-US" sz="2600" kern="1200" dirty="0"/>
        </a:p>
      </dsp:txBody>
      <dsp:txXfrm>
        <a:off x="371948" y="26166"/>
        <a:ext cx="1606713" cy="779117"/>
      </dsp:txXfrm>
    </dsp:sp>
    <dsp:sp modelId="{CFD1A9C0-E69E-43E8-A898-9901DA3373A7}">
      <dsp:nvSpPr>
        <dsp:cNvPr id="0" name=""/>
        <dsp:cNvSpPr/>
      </dsp:nvSpPr>
      <dsp:spPr>
        <a:xfrm>
          <a:off x="513228" y="829523"/>
          <a:ext cx="165519" cy="620696"/>
        </a:xfrm>
        <a:custGeom>
          <a:avLst/>
          <a:gdLst/>
          <a:ahLst/>
          <a:cxnLst/>
          <a:rect l="0" t="0" r="0" b="0"/>
          <a:pathLst>
            <a:path>
              <a:moveTo>
                <a:pt x="0" y="0"/>
              </a:moveTo>
              <a:lnTo>
                <a:pt x="0" y="620696"/>
              </a:lnTo>
              <a:lnTo>
                <a:pt x="165519" y="6206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B4923A-B388-4925-A69D-96B2198F23AC}">
      <dsp:nvSpPr>
        <dsp:cNvPr id="0" name=""/>
        <dsp:cNvSpPr/>
      </dsp:nvSpPr>
      <dsp:spPr>
        <a:xfrm>
          <a:off x="678747" y="1036422"/>
          <a:ext cx="1324153" cy="8275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FORECASTING</a:t>
          </a:r>
          <a:endParaRPr lang="en-US" sz="1500" kern="1200" dirty="0"/>
        </a:p>
      </dsp:txBody>
      <dsp:txXfrm>
        <a:off x="702986" y="1060661"/>
        <a:ext cx="1275675" cy="779117"/>
      </dsp:txXfrm>
    </dsp:sp>
    <dsp:sp modelId="{00850DA1-16CE-4020-9C4E-971C63BB5DA1}">
      <dsp:nvSpPr>
        <dsp:cNvPr id="0" name=""/>
        <dsp:cNvSpPr/>
      </dsp:nvSpPr>
      <dsp:spPr>
        <a:xfrm>
          <a:off x="513228" y="829523"/>
          <a:ext cx="165519" cy="1655191"/>
        </a:xfrm>
        <a:custGeom>
          <a:avLst/>
          <a:gdLst/>
          <a:ahLst/>
          <a:cxnLst/>
          <a:rect l="0" t="0" r="0" b="0"/>
          <a:pathLst>
            <a:path>
              <a:moveTo>
                <a:pt x="0" y="0"/>
              </a:moveTo>
              <a:lnTo>
                <a:pt x="0" y="1655191"/>
              </a:lnTo>
              <a:lnTo>
                <a:pt x="165519" y="16551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41541A-3A1C-4BB0-81A9-B0359F4EA336}">
      <dsp:nvSpPr>
        <dsp:cNvPr id="0" name=""/>
        <dsp:cNvSpPr/>
      </dsp:nvSpPr>
      <dsp:spPr>
        <a:xfrm>
          <a:off x="678747" y="2070917"/>
          <a:ext cx="1324153" cy="8275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smtClean="0"/>
            <a:t>ORDER WRITING</a:t>
          </a:r>
          <a:endParaRPr lang="en-US" sz="1500" kern="1200" dirty="0"/>
        </a:p>
      </dsp:txBody>
      <dsp:txXfrm>
        <a:off x="702986" y="2095156"/>
        <a:ext cx="1275675" cy="779117"/>
      </dsp:txXfrm>
    </dsp:sp>
    <dsp:sp modelId="{AFF6B2BA-CF6C-4E13-AA17-4EF8138A68E7}">
      <dsp:nvSpPr>
        <dsp:cNvPr id="0" name=""/>
        <dsp:cNvSpPr/>
      </dsp:nvSpPr>
      <dsp:spPr>
        <a:xfrm>
          <a:off x="513228" y="829523"/>
          <a:ext cx="165519" cy="2689686"/>
        </a:xfrm>
        <a:custGeom>
          <a:avLst/>
          <a:gdLst/>
          <a:ahLst/>
          <a:cxnLst/>
          <a:rect l="0" t="0" r="0" b="0"/>
          <a:pathLst>
            <a:path>
              <a:moveTo>
                <a:pt x="0" y="0"/>
              </a:moveTo>
              <a:lnTo>
                <a:pt x="0" y="2689686"/>
              </a:lnTo>
              <a:lnTo>
                <a:pt x="165519" y="26896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867065-665D-4451-8784-54EEA892E0D5}">
      <dsp:nvSpPr>
        <dsp:cNvPr id="0" name=""/>
        <dsp:cNvSpPr/>
      </dsp:nvSpPr>
      <dsp:spPr>
        <a:xfrm>
          <a:off x="678747" y="3105411"/>
          <a:ext cx="1324153" cy="8275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PRODUCT DESIGN</a:t>
          </a:r>
          <a:endParaRPr lang="en-US" sz="1500" kern="1200" dirty="0"/>
        </a:p>
      </dsp:txBody>
      <dsp:txXfrm>
        <a:off x="702986" y="3129650"/>
        <a:ext cx="1275675" cy="779117"/>
      </dsp:txXfrm>
    </dsp:sp>
    <dsp:sp modelId="{F00B93C7-C42B-4E51-A350-58014550786F}">
      <dsp:nvSpPr>
        <dsp:cNvPr id="0" name=""/>
        <dsp:cNvSpPr/>
      </dsp:nvSpPr>
      <dsp:spPr>
        <a:xfrm>
          <a:off x="2416698" y="1927"/>
          <a:ext cx="1655191" cy="8275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ACTIVE PLANNING</a:t>
          </a:r>
          <a:endParaRPr lang="en-US" sz="2600" kern="1200" dirty="0"/>
        </a:p>
      </dsp:txBody>
      <dsp:txXfrm>
        <a:off x="2440937" y="26166"/>
        <a:ext cx="1606713" cy="779117"/>
      </dsp:txXfrm>
    </dsp:sp>
    <dsp:sp modelId="{7680DD6C-0072-49D0-8714-64A532FAE495}">
      <dsp:nvSpPr>
        <dsp:cNvPr id="0" name=""/>
        <dsp:cNvSpPr/>
      </dsp:nvSpPr>
      <dsp:spPr>
        <a:xfrm>
          <a:off x="2582218" y="829523"/>
          <a:ext cx="165519" cy="620696"/>
        </a:xfrm>
        <a:custGeom>
          <a:avLst/>
          <a:gdLst/>
          <a:ahLst/>
          <a:cxnLst/>
          <a:rect l="0" t="0" r="0" b="0"/>
          <a:pathLst>
            <a:path>
              <a:moveTo>
                <a:pt x="0" y="0"/>
              </a:moveTo>
              <a:lnTo>
                <a:pt x="0" y="620696"/>
              </a:lnTo>
              <a:lnTo>
                <a:pt x="165519" y="6206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FF71D4-E5F2-4CB8-87A8-33932CAD2A64}">
      <dsp:nvSpPr>
        <dsp:cNvPr id="0" name=""/>
        <dsp:cNvSpPr/>
      </dsp:nvSpPr>
      <dsp:spPr>
        <a:xfrm>
          <a:off x="2747737" y="1036422"/>
          <a:ext cx="1324153" cy="8275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PROCESS PLANNING AND ROUTING</a:t>
          </a:r>
          <a:endParaRPr lang="en-US" sz="1500" kern="1200" dirty="0"/>
        </a:p>
      </dsp:txBody>
      <dsp:txXfrm>
        <a:off x="2771976" y="1060661"/>
        <a:ext cx="1275675" cy="779117"/>
      </dsp:txXfrm>
    </dsp:sp>
    <dsp:sp modelId="{A343EDE6-5B39-45E7-A815-611C4550FC7B}">
      <dsp:nvSpPr>
        <dsp:cNvPr id="0" name=""/>
        <dsp:cNvSpPr/>
      </dsp:nvSpPr>
      <dsp:spPr>
        <a:xfrm>
          <a:off x="2582218" y="829523"/>
          <a:ext cx="165519" cy="1655191"/>
        </a:xfrm>
        <a:custGeom>
          <a:avLst/>
          <a:gdLst/>
          <a:ahLst/>
          <a:cxnLst/>
          <a:rect l="0" t="0" r="0" b="0"/>
          <a:pathLst>
            <a:path>
              <a:moveTo>
                <a:pt x="0" y="0"/>
              </a:moveTo>
              <a:lnTo>
                <a:pt x="0" y="1655191"/>
              </a:lnTo>
              <a:lnTo>
                <a:pt x="165519" y="16551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7D4BE8-FEE2-4048-A60A-7F9712E3561D}">
      <dsp:nvSpPr>
        <dsp:cNvPr id="0" name=""/>
        <dsp:cNvSpPr/>
      </dsp:nvSpPr>
      <dsp:spPr>
        <a:xfrm>
          <a:off x="2747737" y="2070917"/>
          <a:ext cx="1324153" cy="8275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MATERIAL CONTROL</a:t>
          </a:r>
          <a:endParaRPr lang="en-US" sz="1500" kern="1200" dirty="0"/>
        </a:p>
      </dsp:txBody>
      <dsp:txXfrm>
        <a:off x="2771976" y="2095156"/>
        <a:ext cx="1275675" cy="779117"/>
      </dsp:txXfrm>
    </dsp:sp>
    <dsp:sp modelId="{C8D99801-BB5A-422A-A01F-DFA27F86A651}">
      <dsp:nvSpPr>
        <dsp:cNvPr id="0" name=""/>
        <dsp:cNvSpPr/>
      </dsp:nvSpPr>
      <dsp:spPr>
        <a:xfrm>
          <a:off x="2582218" y="829523"/>
          <a:ext cx="165519" cy="2689686"/>
        </a:xfrm>
        <a:custGeom>
          <a:avLst/>
          <a:gdLst/>
          <a:ahLst/>
          <a:cxnLst/>
          <a:rect l="0" t="0" r="0" b="0"/>
          <a:pathLst>
            <a:path>
              <a:moveTo>
                <a:pt x="0" y="0"/>
              </a:moveTo>
              <a:lnTo>
                <a:pt x="0" y="2689686"/>
              </a:lnTo>
              <a:lnTo>
                <a:pt x="165519" y="26896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7F85D0-41BF-4CE8-B370-9F466C7E0F0A}">
      <dsp:nvSpPr>
        <dsp:cNvPr id="0" name=""/>
        <dsp:cNvSpPr/>
      </dsp:nvSpPr>
      <dsp:spPr>
        <a:xfrm>
          <a:off x="2747737" y="3105411"/>
          <a:ext cx="1324153" cy="8275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TOOL CONTROL</a:t>
          </a:r>
          <a:endParaRPr lang="en-US" sz="1500" kern="1200" dirty="0"/>
        </a:p>
      </dsp:txBody>
      <dsp:txXfrm>
        <a:off x="2771976" y="3129650"/>
        <a:ext cx="1275675" cy="779117"/>
      </dsp:txXfrm>
    </dsp:sp>
    <dsp:sp modelId="{E7C185B3-9188-4C9E-8FF2-D317828E5B3E}">
      <dsp:nvSpPr>
        <dsp:cNvPr id="0" name=""/>
        <dsp:cNvSpPr/>
      </dsp:nvSpPr>
      <dsp:spPr>
        <a:xfrm>
          <a:off x="2582218" y="829523"/>
          <a:ext cx="165519" cy="3724181"/>
        </a:xfrm>
        <a:custGeom>
          <a:avLst/>
          <a:gdLst/>
          <a:ahLst/>
          <a:cxnLst/>
          <a:rect l="0" t="0" r="0" b="0"/>
          <a:pathLst>
            <a:path>
              <a:moveTo>
                <a:pt x="0" y="0"/>
              </a:moveTo>
              <a:lnTo>
                <a:pt x="0" y="3724181"/>
              </a:lnTo>
              <a:lnTo>
                <a:pt x="165519" y="37241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8F7695-A21D-4F51-B2FF-8EFA5D91CD3F}">
      <dsp:nvSpPr>
        <dsp:cNvPr id="0" name=""/>
        <dsp:cNvSpPr/>
      </dsp:nvSpPr>
      <dsp:spPr>
        <a:xfrm>
          <a:off x="2747737" y="4139906"/>
          <a:ext cx="1324153" cy="8275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LOADING</a:t>
          </a:r>
          <a:endParaRPr lang="en-US" sz="1500" kern="1200" dirty="0"/>
        </a:p>
      </dsp:txBody>
      <dsp:txXfrm>
        <a:off x="2771976" y="4164145"/>
        <a:ext cx="1275675" cy="779117"/>
      </dsp:txXfrm>
    </dsp:sp>
    <dsp:sp modelId="{129F7316-C67C-4FA4-9C4A-F59A984358C7}">
      <dsp:nvSpPr>
        <dsp:cNvPr id="0" name=""/>
        <dsp:cNvSpPr/>
      </dsp:nvSpPr>
      <dsp:spPr>
        <a:xfrm>
          <a:off x="2582218" y="829523"/>
          <a:ext cx="165519" cy="4758676"/>
        </a:xfrm>
        <a:custGeom>
          <a:avLst/>
          <a:gdLst/>
          <a:ahLst/>
          <a:cxnLst/>
          <a:rect l="0" t="0" r="0" b="0"/>
          <a:pathLst>
            <a:path>
              <a:moveTo>
                <a:pt x="0" y="0"/>
              </a:moveTo>
              <a:lnTo>
                <a:pt x="0" y="4758676"/>
              </a:lnTo>
              <a:lnTo>
                <a:pt x="165519" y="47586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824B84-1C30-4784-8A44-B8D05C6B596E}">
      <dsp:nvSpPr>
        <dsp:cNvPr id="0" name=""/>
        <dsp:cNvSpPr/>
      </dsp:nvSpPr>
      <dsp:spPr>
        <a:xfrm>
          <a:off x="2747737" y="5174401"/>
          <a:ext cx="1324153" cy="8275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SCHEDULING</a:t>
          </a:r>
        </a:p>
      </dsp:txBody>
      <dsp:txXfrm>
        <a:off x="2771976" y="5198640"/>
        <a:ext cx="1275675" cy="7791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34384-9655-433F-AB57-2CDA0AF21666}">
      <dsp:nvSpPr>
        <dsp:cNvPr id="0" name=""/>
        <dsp:cNvSpPr/>
      </dsp:nvSpPr>
      <dsp:spPr>
        <a:xfrm>
          <a:off x="1287779" y="2036195"/>
          <a:ext cx="91440" cy="559933"/>
        </a:xfrm>
        <a:custGeom>
          <a:avLst/>
          <a:gdLst/>
          <a:ahLst/>
          <a:cxnLst/>
          <a:rect l="0" t="0" r="0" b="0"/>
          <a:pathLst>
            <a:path>
              <a:moveTo>
                <a:pt x="45720" y="0"/>
              </a:moveTo>
              <a:lnTo>
                <a:pt x="45720" y="5599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8E2EEB-38C3-4BD0-A306-84AFECE4B159}">
      <dsp:nvSpPr>
        <dsp:cNvPr id="0" name=""/>
        <dsp:cNvSpPr/>
      </dsp:nvSpPr>
      <dsp:spPr>
        <a:xfrm>
          <a:off x="325" y="703021"/>
          <a:ext cx="2666348" cy="13331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ACTION PHASE</a:t>
          </a:r>
          <a:endParaRPr lang="en-US" sz="2800" kern="1200" dirty="0">
            <a:latin typeface="Times New Roman" pitchFamily="18" charset="0"/>
            <a:cs typeface="Times New Roman" pitchFamily="18" charset="0"/>
          </a:endParaRPr>
        </a:p>
      </dsp:txBody>
      <dsp:txXfrm>
        <a:off x="325" y="703021"/>
        <a:ext cx="2666348" cy="1333174"/>
      </dsp:txXfrm>
    </dsp:sp>
    <dsp:sp modelId="{928089A3-8367-4C6C-BD10-088BF95BE879}">
      <dsp:nvSpPr>
        <dsp:cNvPr id="0" name=""/>
        <dsp:cNvSpPr/>
      </dsp:nvSpPr>
      <dsp:spPr>
        <a:xfrm>
          <a:off x="325" y="2596129"/>
          <a:ext cx="2666348" cy="13331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DISPATCHING</a:t>
          </a:r>
          <a:endParaRPr lang="en-US" sz="2800" kern="1200" dirty="0">
            <a:latin typeface="Times New Roman" pitchFamily="18" charset="0"/>
            <a:cs typeface="Times New Roman" pitchFamily="18" charset="0"/>
          </a:endParaRPr>
        </a:p>
      </dsp:txBody>
      <dsp:txXfrm>
        <a:off x="325" y="2596129"/>
        <a:ext cx="2666348" cy="13331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1AD5D-F6A2-4FFF-A10C-31D16FA370F2}">
      <dsp:nvSpPr>
        <dsp:cNvPr id="0" name=""/>
        <dsp:cNvSpPr/>
      </dsp:nvSpPr>
      <dsp:spPr>
        <a:xfrm>
          <a:off x="483" y="775605"/>
          <a:ext cx="1760636" cy="8803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PROGRESS REPORTING</a:t>
          </a:r>
          <a:endParaRPr lang="en-US" sz="2300" kern="1200" dirty="0"/>
        </a:p>
      </dsp:txBody>
      <dsp:txXfrm>
        <a:off x="26267" y="801389"/>
        <a:ext cx="1709068" cy="828750"/>
      </dsp:txXfrm>
    </dsp:sp>
    <dsp:sp modelId="{6AE7C989-45D9-4D73-A3E4-BDA1F287294C}">
      <dsp:nvSpPr>
        <dsp:cNvPr id="0" name=""/>
        <dsp:cNvSpPr/>
      </dsp:nvSpPr>
      <dsp:spPr>
        <a:xfrm>
          <a:off x="176547" y="1655923"/>
          <a:ext cx="176063" cy="660238"/>
        </a:xfrm>
        <a:custGeom>
          <a:avLst/>
          <a:gdLst/>
          <a:ahLst/>
          <a:cxnLst/>
          <a:rect l="0" t="0" r="0" b="0"/>
          <a:pathLst>
            <a:path>
              <a:moveTo>
                <a:pt x="0" y="0"/>
              </a:moveTo>
              <a:lnTo>
                <a:pt x="0" y="660238"/>
              </a:lnTo>
              <a:lnTo>
                <a:pt x="176063" y="6602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CDA38E-4241-4387-8CC2-D375706E41BD}">
      <dsp:nvSpPr>
        <dsp:cNvPr id="0" name=""/>
        <dsp:cNvSpPr/>
      </dsp:nvSpPr>
      <dsp:spPr>
        <a:xfrm>
          <a:off x="352611" y="1876003"/>
          <a:ext cx="1408509" cy="8803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DATA PROCESSING</a:t>
          </a:r>
          <a:endParaRPr lang="en-US" sz="1800" kern="1200" dirty="0"/>
        </a:p>
      </dsp:txBody>
      <dsp:txXfrm>
        <a:off x="378395" y="1901787"/>
        <a:ext cx="1356941" cy="828750"/>
      </dsp:txXfrm>
    </dsp:sp>
    <dsp:sp modelId="{5B50459E-2FC2-4C58-9DE7-51EB939EB37E}">
      <dsp:nvSpPr>
        <dsp:cNvPr id="0" name=""/>
        <dsp:cNvSpPr/>
      </dsp:nvSpPr>
      <dsp:spPr>
        <a:xfrm>
          <a:off x="2201279" y="775605"/>
          <a:ext cx="1760636" cy="8803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CORRECTIVE ACTION</a:t>
          </a:r>
          <a:endParaRPr lang="en-US" sz="2300" kern="1200" dirty="0"/>
        </a:p>
      </dsp:txBody>
      <dsp:txXfrm>
        <a:off x="2227063" y="801389"/>
        <a:ext cx="1709068" cy="828750"/>
      </dsp:txXfrm>
    </dsp:sp>
    <dsp:sp modelId="{72E4E248-1EA0-4B33-B368-9F40A009E33E}">
      <dsp:nvSpPr>
        <dsp:cNvPr id="0" name=""/>
        <dsp:cNvSpPr/>
      </dsp:nvSpPr>
      <dsp:spPr>
        <a:xfrm>
          <a:off x="2377343" y="1655923"/>
          <a:ext cx="176063" cy="660238"/>
        </a:xfrm>
        <a:custGeom>
          <a:avLst/>
          <a:gdLst/>
          <a:ahLst/>
          <a:cxnLst/>
          <a:rect l="0" t="0" r="0" b="0"/>
          <a:pathLst>
            <a:path>
              <a:moveTo>
                <a:pt x="0" y="0"/>
              </a:moveTo>
              <a:lnTo>
                <a:pt x="0" y="660238"/>
              </a:lnTo>
              <a:lnTo>
                <a:pt x="176063" y="6602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6B772-9DC6-497A-98FF-53053A0642CC}">
      <dsp:nvSpPr>
        <dsp:cNvPr id="0" name=""/>
        <dsp:cNvSpPr/>
      </dsp:nvSpPr>
      <dsp:spPr>
        <a:xfrm>
          <a:off x="2553406" y="1876003"/>
          <a:ext cx="1408509" cy="8803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EXPEDITING</a:t>
          </a:r>
          <a:endParaRPr lang="en-US" sz="1800" kern="1200" dirty="0"/>
        </a:p>
      </dsp:txBody>
      <dsp:txXfrm>
        <a:off x="2579190" y="1901787"/>
        <a:ext cx="1356941" cy="828750"/>
      </dsp:txXfrm>
    </dsp:sp>
    <dsp:sp modelId="{B5B366DB-CA3B-42EB-A1D7-B4EDCA2AD335}">
      <dsp:nvSpPr>
        <dsp:cNvPr id="0" name=""/>
        <dsp:cNvSpPr/>
      </dsp:nvSpPr>
      <dsp:spPr>
        <a:xfrm>
          <a:off x="2377343" y="1655923"/>
          <a:ext cx="176063" cy="1760636"/>
        </a:xfrm>
        <a:custGeom>
          <a:avLst/>
          <a:gdLst/>
          <a:ahLst/>
          <a:cxnLst/>
          <a:rect l="0" t="0" r="0" b="0"/>
          <a:pathLst>
            <a:path>
              <a:moveTo>
                <a:pt x="0" y="0"/>
              </a:moveTo>
              <a:lnTo>
                <a:pt x="0" y="1760636"/>
              </a:lnTo>
              <a:lnTo>
                <a:pt x="176063" y="17606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9D8218-06DE-487B-BEE8-B87E2B378903}">
      <dsp:nvSpPr>
        <dsp:cNvPr id="0" name=""/>
        <dsp:cNvSpPr/>
      </dsp:nvSpPr>
      <dsp:spPr>
        <a:xfrm>
          <a:off x="2553406" y="2976401"/>
          <a:ext cx="1408509" cy="8803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REPLANNING</a:t>
          </a:r>
          <a:endParaRPr lang="en-US" sz="1800" kern="1200" dirty="0"/>
        </a:p>
      </dsp:txBody>
      <dsp:txXfrm>
        <a:off x="2579190" y="3002185"/>
        <a:ext cx="1356941" cy="8287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CD3201-D1B2-47C6-A871-CC29F6519145}">
      <dsp:nvSpPr>
        <dsp:cNvPr id="0" name=""/>
        <dsp:cNvSpPr/>
      </dsp:nvSpPr>
      <dsp:spPr>
        <a:xfrm rot="10800000">
          <a:off x="1675284" y="2089"/>
          <a:ext cx="5776722" cy="88098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8488" tIns="91440" rIns="170688" bIns="91440" numCol="1" spcCol="1270" anchor="t" anchorCtr="0">
          <a:noAutofit/>
        </a:bodyPr>
        <a:lstStyle/>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ROUTING</a:t>
          </a:r>
          <a:endParaRPr lang="en-US" sz="2400" kern="1200" dirty="0">
            <a:latin typeface="Times New Roman" pitchFamily="18" charset="0"/>
            <a:cs typeface="Times New Roman" pitchFamily="18" charset="0"/>
          </a:endParaRPr>
        </a:p>
        <a:p>
          <a:pPr marL="171450" lvl="1" indent="-171450" algn="l" defTabSz="844550">
            <a:lnSpc>
              <a:spcPct val="90000"/>
            </a:lnSpc>
            <a:spcBef>
              <a:spcPct val="0"/>
            </a:spcBef>
            <a:spcAft>
              <a:spcPct val="15000"/>
            </a:spcAft>
            <a:buChar char="••"/>
          </a:pPr>
          <a:r>
            <a:rPr lang="en-US" sz="1900" kern="1200" dirty="0" smtClean="0">
              <a:latin typeface="Times New Roman" pitchFamily="18" charset="0"/>
              <a:cs typeface="Times New Roman" pitchFamily="18" charset="0"/>
            </a:rPr>
            <a:t>Related to production planning</a:t>
          </a:r>
          <a:endParaRPr lang="en-US" sz="1900" kern="1200" dirty="0">
            <a:latin typeface="Times New Roman" pitchFamily="18" charset="0"/>
            <a:cs typeface="Times New Roman" pitchFamily="18" charset="0"/>
          </a:endParaRPr>
        </a:p>
      </dsp:txBody>
      <dsp:txXfrm rot="10800000">
        <a:off x="1895529" y="2089"/>
        <a:ext cx="5556477" cy="880980"/>
      </dsp:txXfrm>
    </dsp:sp>
    <dsp:sp modelId="{B83F444B-484A-4A49-9918-A2287B4D57D4}">
      <dsp:nvSpPr>
        <dsp:cNvPr id="0" name=""/>
        <dsp:cNvSpPr/>
      </dsp:nvSpPr>
      <dsp:spPr>
        <a:xfrm>
          <a:off x="1234793" y="2089"/>
          <a:ext cx="880980" cy="880980"/>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140F5F-7D38-4785-9B57-5139DF47181F}">
      <dsp:nvSpPr>
        <dsp:cNvPr id="0" name=""/>
        <dsp:cNvSpPr/>
      </dsp:nvSpPr>
      <dsp:spPr>
        <a:xfrm rot="10800000">
          <a:off x="1675284" y="1146049"/>
          <a:ext cx="5776722" cy="88098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8488" tIns="91440" rIns="170688" bIns="91440" numCol="1" spcCol="1270" anchor="t" anchorCtr="0">
          <a:noAutofit/>
        </a:bodyPr>
        <a:lstStyle/>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SEQUENCING</a:t>
          </a:r>
          <a:endParaRPr lang="en-US" sz="2400" kern="1200" dirty="0">
            <a:latin typeface="Times New Roman" pitchFamily="18" charset="0"/>
            <a:cs typeface="Times New Roman" pitchFamily="18" charset="0"/>
          </a:endParaRPr>
        </a:p>
        <a:p>
          <a:pPr marL="171450" lvl="1" indent="-171450" algn="l" defTabSz="844550">
            <a:lnSpc>
              <a:spcPct val="90000"/>
            </a:lnSpc>
            <a:spcBef>
              <a:spcPct val="0"/>
            </a:spcBef>
            <a:spcAft>
              <a:spcPct val="15000"/>
            </a:spcAft>
            <a:buChar char="••"/>
          </a:pPr>
          <a:r>
            <a:rPr lang="en-US" sz="1900" kern="1200" dirty="0" smtClean="0">
              <a:latin typeface="Times New Roman" pitchFamily="18" charset="0"/>
              <a:cs typeface="Times New Roman" pitchFamily="18" charset="0"/>
            </a:rPr>
            <a:t>Related to production planning</a:t>
          </a:r>
          <a:endParaRPr lang="en-US" sz="1900" kern="1200" dirty="0">
            <a:latin typeface="Times New Roman" pitchFamily="18" charset="0"/>
            <a:cs typeface="Times New Roman" pitchFamily="18" charset="0"/>
          </a:endParaRPr>
        </a:p>
      </dsp:txBody>
      <dsp:txXfrm rot="10800000">
        <a:off x="1895529" y="1146049"/>
        <a:ext cx="5556477" cy="880980"/>
      </dsp:txXfrm>
    </dsp:sp>
    <dsp:sp modelId="{272E5BB1-4D15-48FC-B1F7-7D44C0AB1C43}">
      <dsp:nvSpPr>
        <dsp:cNvPr id="0" name=""/>
        <dsp:cNvSpPr/>
      </dsp:nvSpPr>
      <dsp:spPr>
        <a:xfrm>
          <a:off x="1234793" y="1146049"/>
          <a:ext cx="880980" cy="880980"/>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389797-34C6-4C5B-8735-BFECA0D928FE}">
      <dsp:nvSpPr>
        <dsp:cNvPr id="0" name=""/>
        <dsp:cNvSpPr/>
      </dsp:nvSpPr>
      <dsp:spPr>
        <a:xfrm rot="10800000">
          <a:off x="1675284" y="2290009"/>
          <a:ext cx="5776722" cy="88098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8488" tIns="91440" rIns="170688" bIns="91440" numCol="1" spcCol="1270" anchor="t" anchorCtr="0">
          <a:noAutofit/>
        </a:bodyPr>
        <a:lstStyle/>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SCHEDULING</a:t>
          </a:r>
          <a:endParaRPr lang="en-US" sz="2400" kern="1200" dirty="0">
            <a:latin typeface="Times New Roman" pitchFamily="18" charset="0"/>
            <a:cs typeface="Times New Roman" pitchFamily="18" charset="0"/>
          </a:endParaRPr>
        </a:p>
        <a:p>
          <a:pPr marL="171450" lvl="1" indent="-171450" algn="l" defTabSz="844550">
            <a:lnSpc>
              <a:spcPct val="90000"/>
            </a:lnSpc>
            <a:spcBef>
              <a:spcPct val="0"/>
            </a:spcBef>
            <a:spcAft>
              <a:spcPct val="15000"/>
            </a:spcAft>
            <a:buChar char="••"/>
          </a:pPr>
          <a:r>
            <a:rPr lang="en-US" sz="1900" kern="1200" dirty="0" smtClean="0">
              <a:latin typeface="Times New Roman" pitchFamily="18" charset="0"/>
              <a:cs typeface="Times New Roman" pitchFamily="18" charset="0"/>
            </a:rPr>
            <a:t>Related to production control</a:t>
          </a:r>
          <a:endParaRPr lang="en-US" sz="1900" kern="1200" dirty="0">
            <a:latin typeface="Times New Roman" pitchFamily="18" charset="0"/>
            <a:cs typeface="Times New Roman" pitchFamily="18" charset="0"/>
          </a:endParaRPr>
        </a:p>
      </dsp:txBody>
      <dsp:txXfrm rot="10800000">
        <a:off x="1895529" y="2290009"/>
        <a:ext cx="5556477" cy="880980"/>
      </dsp:txXfrm>
    </dsp:sp>
    <dsp:sp modelId="{3E74D37E-F9F0-4930-B475-01F36B21076D}">
      <dsp:nvSpPr>
        <dsp:cNvPr id="0" name=""/>
        <dsp:cNvSpPr/>
      </dsp:nvSpPr>
      <dsp:spPr>
        <a:xfrm>
          <a:off x="1234793" y="2290009"/>
          <a:ext cx="880980" cy="880980"/>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080511-6148-4A67-8B1E-1C136027BCD1}">
      <dsp:nvSpPr>
        <dsp:cNvPr id="0" name=""/>
        <dsp:cNvSpPr/>
      </dsp:nvSpPr>
      <dsp:spPr>
        <a:xfrm rot="10800000">
          <a:off x="1675284" y="3433969"/>
          <a:ext cx="5776722" cy="88098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8488" tIns="91440" rIns="170688" bIns="91440" numCol="1" spcCol="1270" anchor="t" anchorCtr="0">
          <a:noAutofit/>
        </a:bodyPr>
        <a:lstStyle/>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DISPATCHING</a:t>
          </a:r>
          <a:endParaRPr lang="en-US" sz="2400" kern="1200" dirty="0">
            <a:latin typeface="Times New Roman" pitchFamily="18" charset="0"/>
            <a:cs typeface="Times New Roman" pitchFamily="18" charset="0"/>
          </a:endParaRPr>
        </a:p>
        <a:p>
          <a:pPr marL="171450" lvl="1" indent="-171450" algn="l" defTabSz="844550">
            <a:lnSpc>
              <a:spcPct val="90000"/>
            </a:lnSpc>
            <a:spcBef>
              <a:spcPct val="0"/>
            </a:spcBef>
            <a:spcAft>
              <a:spcPct val="15000"/>
            </a:spcAft>
            <a:buChar char="••"/>
          </a:pPr>
          <a:r>
            <a:rPr lang="en-US" sz="1900" kern="1200" dirty="0" smtClean="0">
              <a:latin typeface="Times New Roman" pitchFamily="18" charset="0"/>
              <a:cs typeface="Times New Roman" pitchFamily="18" charset="0"/>
            </a:rPr>
            <a:t>Related </a:t>
          </a:r>
          <a:r>
            <a:rPr lang="en-US" sz="1900" kern="1200" dirty="0" smtClean="0">
              <a:latin typeface="Times New Roman" pitchFamily="18" charset="0"/>
              <a:cs typeface="Times New Roman" pitchFamily="18" charset="0"/>
            </a:rPr>
            <a:t>to </a:t>
          </a:r>
          <a:r>
            <a:rPr lang="en-US" sz="1900" kern="1200" dirty="0" smtClean="0">
              <a:latin typeface="Times New Roman" pitchFamily="18" charset="0"/>
              <a:cs typeface="Times New Roman" pitchFamily="18" charset="0"/>
            </a:rPr>
            <a:t>production control</a:t>
          </a:r>
          <a:endParaRPr lang="en-US" sz="1900" kern="1200" dirty="0">
            <a:latin typeface="Times New Roman" pitchFamily="18" charset="0"/>
            <a:cs typeface="Times New Roman" pitchFamily="18" charset="0"/>
          </a:endParaRPr>
        </a:p>
      </dsp:txBody>
      <dsp:txXfrm rot="10800000">
        <a:off x="1895529" y="3433969"/>
        <a:ext cx="5556477" cy="880980"/>
      </dsp:txXfrm>
    </dsp:sp>
    <dsp:sp modelId="{AD816E05-5F17-448F-8364-5803FDABDEA9}">
      <dsp:nvSpPr>
        <dsp:cNvPr id="0" name=""/>
        <dsp:cNvSpPr/>
      </dsp:nvSpPr>
      <dsp:spPr>
        <a:xfrm>
          <a:off x="1234793" y="3433969"/>
          <a:ext cx="880980" cy="880980"/>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EC2DE7-6440-4686-832C-9C6FFB8065A5}">
      <dsp:nvSpPr>
        <dsp:cNvPr id="0" name=""/>
        <dsp:cNvSpPr/>
      </dsp:nvSpPr>
      <dsp:spPr>
        <a:xfrm rot="10800000">
          <a:off x="1675284" y="4577929"/>
          <a:ext cx="5776722" cy="88098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8488" tIns="91440" rIns="170688" bIns="91440" numCol="1" spcCol="1270" anchor="t" anchorCtr="0">
          <a:noAutofit/>
        </a:bodyPr>
        <a:lstStyle/>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FOLLOW UP</a:t>
          </a:r>
          <a:endParaRPr lang="en-US" sz="2400" kern="1200" dirty="0">
            <a:latin typeface="Times New Roman" pitchFamily="18" charset="0"/>
            <a:cs typeface="Times New Roman" pitchFamily="18" charset="0"/>
          </a:endParaRPr>
        </a:p>
        <a:p>
          <a:pPr marL="171450" lvl="1" indent="-171450" algn="l" defTabSz="844550">
            <a:lnSpc>
              <a:spcPct val="90000"/>
            </a:lnSpc>
            <a:spcBef>
              <a:spcPct val="0"/>
            </a:spcBef>
            <a:spcAft>
              <a:spcPct val="15000"/>
            </a:spcAft>
            <a:buChar char="••"/>
          </a:pPr>
          <a:r>
            <a:rPr lang="en-US" sz="1900" kern="1200" dirty="0" smtClean="0">
              <a:latin typeface="Times New Roman" pitchFamily="18" charset="0"/>
              <a:cs typeface="Times New Roman" pitchFamily="18" charset="0"/>
            </a:rPr>
            <a:t>Related </a:t>
          </a:r>
          <a:r>
            <a:rPr lang="en-US" sz="1900" kern="1200" dirty="0" smtClean="0">
              <a:latin typeface="Times New Roman" pitchFamily="18" charset="0"/>
              <a:cs typeface="Times New Roman" pitchFamily="18" charset="0"/>
            </a:rPr>
            <a:t>to </a:t>
          </a:r>
          <a:r>
            <a:rPr lang="en-US" sz="1900" kern="1200" dirty="0" smtClean="0">
              <a:latin typeface="Times New Roman" pitchFamily="18" charset="0"/>
              <a:cs typeface="Times New Roman" pitchFamily="18" charset="0"/>
            </a:rPr>
            <a:t>production control</a:t>
          </a:r>
          <a:endParaRPr lang="en-US" sz="1900" kern="1200" dirty="0">
            <a:latin typeface="Times New Roman" pitchFamily="18" charset="0"/>
            <a:cs typeface="Times New Roman" pitchFamily="18" charset="0"/>
          </a:endParaRPr>
        </a:p>
      </dsp:txBody>
      <dsp:txXfrm rot="10800000">
        <a:off x="1895529" y="4577929"/>
        <a:ext cx="5556477" cy="880980"/>
      </dsp:txXfrm>
    </dsp:sp>
    <dsp:sp modelId="{B4B146F2-C895-41FA-927D-E2CF268EB86C}">
      <dsp:nvSpPr>
        <dsp:cNvPr id="0" name=""/>
        <dsp:cNvSpPr/>
      </dsp:nvSpPr>
      <dsp:spPr>
        <a:xfrm>
          <a:off x="1234793" y="4577929"/>
          <a:ext cx="880980" cy="880980"/>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88504-D1AB-4955-8FA2-E921E0B598F2}">
      <dsp:nvSpPr>
        <dsp:cNvPr id="0" name=""/>
        <dsp:cNvSpPr/>
      </dsp:nvSpPr>
      <dsp:spPr>
        <a:xfrm>
          <a:off x="0" y="91929"/>
          <a:ext cx="9144000" cy="428400"/>
        </a:xfrm>
        <a:prstGeom prst="rect">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6B1BA2C-F67F-43F3-BE87-5DF69FF4CFBB}">
      <dsp:nvSpPr>
        <dsp:cNvPr id="0" name=""/>
        <dsp:cNvSpPr/>
      </dsp:nvSpPr>
      <dsp:spPr>
        <a:xfrm>
          <a:off x="396478" y="52535"/>
          <a:ext cx="8740455" cy="290314"/>
        </a:xfrm>
        <a:prstGeom prst="roundRect">
          <a:avLst/>
        </a:prstGeom>
        <a:gradFill rotWithShape="0">
          <a:gsLst>
            <a:gs pos="0">
              <a:schemeClr val="accent2">
                <a:hueOff val="0"/>
                <a:satOff val="0"/>
                <a:lumOff val="0"/>
                <a:alphaOff val="0"/>
                <a:tint val="30000"/>
                <a:satMod val="250000"/>
              </a:schemeClr>
            </a:gs>
            <a:gs pos="72000">
              <a:schemeClr val="accent2">
                <a:hueOff val="0"/>
                <a:satOff val="0"/>
                <a:lumOff val="0"/>
                <a:alphaOff val="0"/>
                <a:tint val="75000"/>
                <a:satMod val="210000"/>
              </a:schemeClr>
            </a:gs>
            <a:gs pos="100000">
              <a:schemeClr val="accent2">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en-US" sz="2000" b="1" kern="1200" dirty="0" smtClean="0">
              <a:latin typeface="Times New Roman" pitchFamily="18" charset="0"/>
              <a:cs typeface="Times New Roman" pitchFamily="18" charset="0"/>
            </a:rPr>
            <a:t>Product analysis determines what to manufacture and purchase</a:t>
          </a:r>
          <a:endParaRPr lang="en-US" sz="2000" b="1" kern="1200" dirty="0">
            <a:latin typeface="Times New Roman" pitchFamily="18" charset="0"/>
            <a:cs typeface="Times New Roman" pitchFamily="18" charset="0"/>
          </a:endParaRPr>
        </a:p>
      </dsp:txBody>
      <dsp:txXfrm>
        <a:off x="410650" y="66707"/>
        <a:ext cx="8712111" cy="261970"/>
      </dsp:txXfrm>
    </dsp:sp>
    <dsp:sp modelId="{A1D71990-A85C-4EBD-B6A4-9D50344ED909}">
      <dsp:nvSpPr>
        <dsp:cNvPr id="0" name=""/>
        <dsp:cNvSpPr/>
      </dsp:nvSpPr>
      <dsp:spPr>
        <a:xfrm>
          <a:off x="0" y="912144"/>
          <a:ext cx="9144000" cy="428400"/>
        </a:xfrm>
        <a:prstGeom prst="rect">
          <a:avLst/>
        </a:prstGeom>
        <a:solidFill>
          <a:schemeClr val="lt1">
            <a:alpha val="90000"/>
            <a:hueOff val="0"/>
            <a:satOff val="0"/>
            <a:lumOff val="0"/>
            <a:alphaOff val="0"/>
          </a:schemeClr>
        </a:solidFill>
        <a:ln w="1000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CA920C6-A705-4BE4-B1C2-C051E82043CB}">
      <dsp:nvSpPr>
        <dsp:cNvPr id="0" name=""/>
        <dsp:cNvSpPr/>
      </dsp:nvSpPr>
      <dsp:spPr>
        <a:xfrm>
          <a:off x="435322" y="612129"/>
          <a:ext cx="8706436" cy="550935"/>
        </a:xfrm>
        <a:prstGeom prst="roundRect">
          <a:avLst/>
        </a:prstGeom>
        <a:gradFill rotWithShape="0">
          <a:gsLst>
            <a:gs pos="0">
              <a:schemeClr val="accent3">
                <a:hueOff val="0"/>
                <a:satOff val="0"/>
                <a:lumOff val="0"/>
                <a:alphaOff val="0"/>
                <a:tint val="30000"/>
                <a:satMod val="250000"/>
              </a:schemeClr>
            </a:gs>
            <a:gs pos="72000">
              <a:schemeClr val="accent3">
                <a:hueOff val="0"/>
                <a:satOff val="0"/>
                <a:lumOff val="0"/>
                <a:alphaOff val="0"/>
                <a:tint val="75000"/>
                <a:satMod val="210000"/>
              </a:schemeClr>
            </a:gs>
            <a:gs pos="100000">
              <a:schemeClr val="accent3">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en-US" sz="2000" b="1" kern="1200" dirty="0" smtClean="0">
              <a:latin typeface="Times New Roman" pitchFamily="18" charset="0"/>
              <a:cs typeface="Times New Roman" pitchFamily="18" charset="0"/>
            </a:rPr>
            <a:t>Product analysis is done again to determine materials required for production</a:t>
          </a:r>
          <a:endParaRPr lang="en-US" sz="2000" b="1" kern="1200" dirty="0">
            <a:latin typeface="Times New Roman" pitchFamily="18" charset="0"/>
            <a:cs typeface="Times New Roman" pitchFamily="18" charset="0"/>
          </a:endParaRPr>
        </a:p>
      </dsp:txBody>
      <dsp:txXfrm>
        <a:off x="462216" y="639023"/>
        <a:ext cx="8652648" cy="497147"/>
      </dsp:txXfrm>
    </dsp:sp>
    <dsp:sp modelId="{E9AE7939-A94B-451F-AA6C-7D34CF996936}">
      <dsp:nvSpPr>
        <dsp:cNvPr id="0" name=""/>
        <dsp:cNvSpPr/>
      </dsp:nvSpPr>
      <dsp:spPr>
        <a:xfrm>
          <a:off x="0" y="1683264"/>
          <a:ext cx="9144000" cy="428400"/>
        </a:xfrm>
        <a:prstGeom prst="rect">
          <a:avLst/>
        </a:prstGeom>
        <a:solidFill>
          <a:schemeClr val="lt1">
            <a:alpha val="90000"/>
            <a:hueOff val="0"/>
            <a:satOff val="0"/>
            <a:lumOff val="0"/>
            <a:alphaOff val="0"/>
          </a:schemeClr>
        </a:solidFill>
        <a:ln w="100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98FDC4A-9EE6-46F0-A297-4BD80D50E901}">
      <dsp:nvSpPr>
        <dsp:cNvPr id="0" name=""/>
        <dsp:cNvSpPr/>
      </dsp:nvSpPr>
      <dsp:spPr>
        <a:xfrm>
          <a:off x="457200" y="1432344"/>
          <a:ext cx="6400800" cy="501840"/>
        </a:xfrm>
        <a:prstGeom prst="roundRect">
          <a:avLst/>
        </a:prstGeom>
        <a:gradFill rotWithShape="0">
          <a:gsLst>
            <a:gs pos="0">
              <a:schemeClr val="accent4">
                <a:hueOff val="0"/>
                <a:satOff val="0"/>
                <a:lumOff val="0"/>
                <a:alphaOff val="0"/>
                <a:tint val="30000"/>
                <a:satMod val="250000"/>
              </a:schemeClr>
            </a:gs>
            <a:gs pos="72000">
              <a:schemeClr val="accent4">
                <a:hueOff val="0"/>
                <a:satOff val="0"/>
                <a:lumOff val="0"/>
                <a:alphaOff val="0"/>
                <a:tint val="75000"/>
                <a:satMod val="210000"/>
              </a:schemeClr>
            </a:gs>
            <a:gs pos="100000">
              <a:schemeClr val="accent4">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en-US" sz="2000" b="1" kern="1200" smtClean="0">
              <a:latin typeface="Times New Roman" pitchFamily="18" charset="0"/>
              <a:cs typeface="Times New Roman" pitchFamily="18" charset="0"/>
            </a:rPr>
            <a:t>Fix the maufacturing operations and their sequences</a:t>
          </a:r>
          <a:endParaRPr lang="en-US" sz="2000" b="1" kern="1200" dirty="0">
            <a:latin typeface="Times New Roman" pitchFamily="18" charset="0"/>
            <a:cs typeface="Times New Roman" pitchFamily="18" charset="0"/>
          </a:endParaRPr>
        </a:p>
      </dsp:txBody>
      <dsp:txXfrm>
        <a:off x="481698" y="1456842"/>
        <a:ext cx="6351804" cy="452844"/>
      </dsp:txXfrm>
    </dsp:sp>
    <dsp:sp modelId="{6C064C37-E52E-4AA8-A58B-82EE8B97EB2E}">
      <dsp:nvSpPr>
        <dsp:cNvPr id="0" name=""/>
        <dsp:cNvSpPr/>
      </dsp:nvSpPr>
      <dsp:spPr>
        <a:xfrm>
          <a:off x="0" y="2454384"/>
          <a:ext cx="9144000" cy="428400"/>
        </a:xfrm>
        <a:prstGeom prst="rect">
          <a:avLst/>
        </a:prstGeom>
        <a:solidFill>
          <a:schemeClr val="lt1">
            <a:alpha val="90000"/>
            <a:hueOff val="0"/>
            <a:satOff val="0"/>
            <a:lumOff val="0"/>
            <a:alphaOff val="0"/>
          </a:schemeClr>
        </a:solidFill>
        <a:ln w="10000"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6401A2C-FF1F-4F78-B98A-0E73BB58BFBD}">
      <dsp:nvSpPr>
        <dsp:cNvPr id="0" name=""/>
        <dsp:cNvSpPr/>
      </dsp:nvSpPr>
      <dsp:spPr>
        <a:xfrm>
          <a:off x="457200" y="2203464"/>
          <a:ext cx="6400800" cy="501840"/>
        </a:xfrm>
        <a:prstGeom prst="roundRect">
          <a:avLst/>
        </a:prstGeom>
        <a:gradFill rotWithShape="0">
          <a:gsLst>
            <a:gs pos="0">
              <a:schemeClr val="accent5">
                <a:hueOff val="0"/>
                <a:satOff val="0"/>
                <a:lumOff val="0"/>
                <a:alphaOff val="0"/>
                <a:tint val="30000"/>
                <a:satMod val="250000"/>
              </a:schemeClr>
            </a:gs>
            <a:gs pos="72000">
              <a:schemeClr val="accent5">
                <a:hueOff val="0"/>
                <a:satOff val="0"/>
                <a:lumOff val="0"/>
                <a:alphaOff val="0"/>
                <a:tint val="75000"/>
                <a:satMod val="210000"/>
              </a:schemeClr>
            </a:gs>
            <a:gs pos="100000">
              <a:schemeClr val="accent5">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en-US" sz="2000" b="1" kern="1200" smtClean="0">
              <a:latin typeface="Times New Roman" pitchFamily="18" charset="0"/>
              <a:cs typeface="Times New Roman" pitchFamily="18" charset="0"/>
            </a:rPr>
            <a:t>Decide the number of units to be manufactured in each lot of production</a:t>
          </a:r>
          <a:endParaRPr lang="en-US" sz="2000" b="1" kern="1200" dirty="0">
            <a:latin typeface="Times New Roman" pitchFamily="18" charset="0"/>
            <a:cs typeface="Times New Roman" pitchFamily="18" charset="0"/>
          </a:endParaRPr>
        </a:p>
      </dsp:txBody>
      <dsp:txXfrm>
        <a:off x="481698" y="2227962"/>
        <a:ext cx="6351804" cy="452844"/>
      </dsp:txXfrm>
    </dsp:sp>
    <dsp:sp modelId="{0F2FCE8B-75BE-4E18-AB21-FF81DD285E4A}">
      <dsp:nvSpPr>
        <dsp:cNvPr id="0" name=""/>
        <dsp:cNvSpPr/>
      </dsp:nvSpPr>
      <dsp:spPr>
        <a:xfrm>
          <a:off x="0" y="3225504"/>
          <a:ext cx="9144000" cy="428400"/>
        </a:xfrm>
        <a:prstGeom prst="rect">
          <a:avLst/>
        </a:prstGeom>
        <a:solidFill>
          <a:schemeClr val="lt1">
            <a:alpha val="90000"/>
            <a:hueOff val="0"/>
            <a:satOff val="0"/>
            <a:lumOff val="0"/>
            <a:alphaOff val="0"/>
          </a:schemeClr>
        </a:solidFill>
        <a:ln w="10000"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83E0D64-B72A-457C-A397-DE1A4A447A99}">
      <dsp:nvSpPr>
        <dsp:cNvPr id="0" name=""/>
        <dsp:cNvSpPr/>
      </dsp:nvSpPr>
      <dsp:spPr>
        <a:xfrm>
          <a:off x="457200" y="2974584"/>
          <a:ext cx="6400800" cy="501840"/>
        </a:xfrm>
        <a:prstGeom prst="roundRect">
          <a:avLst/>
        </a:prstGeom>
        <a:gradFill rotWithShape="0">
          <a:gsLst>
            <a:gs pos="0">
              <a:schemeClr val="accent6">
                <a:hueOff val="0"/>
                <a:satOff val="0"/>
                <a:lumOff val="0"/>
                <a:alphaOff val="0"/>
                <a:tint val="30000"/>
                <a:satMod val="250000"/>
              </a:schemeClr>
            </a:gs>
            <a:gs pos="72000">
              <a:schemeClr val="accent6">
                <a:hueOff val="0"/>
                <a:satOff val="0"/>
                <a:lumOff val="0"/>
                <a:alphaOff val="0"/>
                <a:tint val="75000"/>
                <a:satMod val="210000"/>
              </a:schemeClr>
            </a:gs>
            <a:gs pos="100000">
              <a:schemeClr val="accent6">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en-US" sz="2000" b="1" kern="1200" smtClean="0">
              <a:latin typeface="Times New Roman" pitchFamily="18" charset="0"/>
              <a:cs typeface="Times New Roman" pitchFamily="18" charset="0"/>
            </a:rPr>
            <a:t>Estimate the margin of scrap in each lot of production</a:t>
          </a:r>
          <a:endParaRPr lang="en-US" sz="2000" b="1" kern="1200" dirty="0">
            <a:latin typeface="Times New Roman" pitchFamily="18" charset="0"/>
            <a:cs typeface="Times New Roman" pitchFamily="18" charset="0"/>
          </a:endParaRPr>
        </a:p>
      </dsp:txBody>
      <dsp:txXfrm>
        <a:off x="481698" y="2999082"/>
        <a:ext cx="6351804" cy="452844"/>
      </dsp:txXfrm>
    </dsp:sp>
    <dsp:sp modelId="{C2FCA02E-B4C4-441B-9EF7-11804A991CE1}">
      <dsp:nvSpPr>
        <dsp:cNvPr id="0" name=""/>
        <dsp:cNvSpPr/>
      </dsp:nvSpPr>
      <dsp:spPr>
        <a:xfrm>
          <a:off x="0" y="3996624"/>
          <a:ext cx="9144000" cy="428400"/>
        </a:xfrm>
        <a:prstGeom prst="rect">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B043E98-EB71-4C49-BF0C-15EAEC8893DB}">
      <dsp:nvSpPr>
        <dsp:cNvPr id="0" name=""/>
        <dsp:cNvSpPr/>
      </dsp:nvSpPr>
      <dsp:spPr>
        <a:xfrm>
          <a:off x="457200" y="3745704"/>
          <a:ext cx="6400800" cy="501840"/>
        </a:xfrm>
        <a:prstGeom prst="roundRect">
          <a:avLst/>
        </a:prstGeom>
        <a:gradFill rotWithShape="0">
          <a:gsLst>
            <a:gs pos="0">
              <a:schemeClr val="accent2">
                <a:hueOff val="0"/>
                <a:satOff val="0"/>
                <a:lumOff val="0"/>
                <a:alphaOff val="0"/>
                <a:tint val="30000"/>
                <a:satMod val="250000"/>
              </a:schemeClr>
            </a:gs>
            <a:gs pos="72000">
              <a:schemeClr val="accent2">
                <a:hueOff val="0"/>
                <a:satOff val="0"/>
                <a:lumOff val="0"/>
                <a:alphaOff val="0"/>
                <a:tint val="75000"/>
                <a:satMod val="210000"/>
              </a:schemeClr>
            </a:gs>
            <a:gs pos="100000">
              <a:schemeClr val="accent2">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en-US" sz="2000" b="1" kern="1200" smtClean="0">
              <a:latin typeface="Times New Roman" pitchFamily="18" charset="0"/>
              <a:cs typeface="Times New Roman" pitchFamily="18" charset="0"/>
            </a:rPr>
            <a:t>Analyse the production cost</a:t>
          </a:r>
          <a:endParaRPr lang="en-US" sz="2000" b="1" kern="1200" dirty="0">
            <a:latin typeface="Times New Roman" pitchFamily="18" charset="0"/>
            <a:cs typeface="Times New Roman" pitchFamily="18" charset="0"/>
          </a:endParaRPr>
        </a:p>
      </dsp:txBody>
      <dsp:txXfrm>
        <a:off x="481698" y="3770202"/>
        <a:ext cx="6351804" cy="452844"/>
      </dsp:txXfrm>
    </dsp:sp>
    <dsp:sp modelId="{7A9936B5-4CB7-44FC-A93B-DC7125089876}">
      <dsp:nvSpPr>
        <dsp:cNvPr id="0" name=""/>
        <dsp:cNvSpPr/>
      </dsp:nvSpPr>
      <dsp:spPr>
        <a:xfrm>
          <a:off x="0" y="4767744"/>
          <a:ext cx="9144000" cy="428400"/>
        </a:xfrm>
        <a:prstGeom prst="rect">
          <a:avLst/>
        </a:prstGeom>
        <a:solidFill>
          <a:schemeClr val="lt1">
            <a:alpha val="90000"/>
            <a:hueOff val="0"/>
            <a:satOff val="0"/>
            <a:lumOff val="0"/>
            <a:alphaOff val="0"/>
          </a:schemeClr>
        </a:solidFill>
        <a:ln w="1000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0D4FBD6-F85A-40C6-ADA7-D64092F4A11B}">
      <dsp:nvSpPr>
        <dsp:cNvPr id="0" name=""/>
        <dsp:cNvSpPr/>
      </dsp:nvSpPr>
      <dsp:spPr>
        <a:xfrm>
          <a:off x="457200" y="4516824"/>
          <a:ext cx="6400800" cy="501840"/>
        </a:xfrm>
        <a:prstGeom prst="roundRect">
          <a:avLst/>
        </a:prstGeom>
        <a:gradFill rotWithShape="0">
          <a:gsLst>
            <a:gs pos="0">
              <a:schemeClr val="accent3">
                <a:hueOff val="0"/>
                <a:satOff val="0"/>
                <a:lumOff val="0"/>
                <a:alphaOff val="0"/>
                <a:tint val="30000"/>
                <a:satMod val="250000"/>
              </a:schemeClr>
            </a:gs>
            <a:gs pos="72000">
              <a:schemeClr val="accent3">
                <a:hueOff val="0"/>
                <a:satOff val="0"/>
                <a:lumOff val="0"/>
                <a:alphaOff val="0"/>
                <a:tint val="75000"/>
                <a:satMod val="210000"/>
              </a:schemeClr>
            </a:gs>
            <a:gs pos="100000">
              <a:schemeClr val="accent3">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en-US" sz="2000" b="1" kern="1200" smtClean="0">
              <a:latin typeface="Times New Roman" pitchFamily="18" charset="0"/>
              <a:cs typeface="Times New Roman" pitchFamily="18" charset="0"/>
            </a:rPr>
            <a:t>Prepare the production control forms for effective routing</a:t>
          </a:r>
          <a:endParaRPr lang="en-US" sz="2000" b="1" kern="1200" dirty="0">
            <a:latin typeface="Times New Roman" pitchFamily="18" charset="0"/>
            <a:cs typeface="Times New Roman" pitchFamily="18" charset="0"/>
          </a:endParaRPr>
        </a:p>
      </dsp:txBody>
      <dsp:txXfrm>
        <a:off x="481698" y="4541322"/>
        <a:ext cx="6351804" cy="452844"/>
      </dsp:txXfrm>
    </dsp:sp>
    <dsp:sp modelId="{D39CB860-37FE-406A-B530-B8C0E1C565F9}">
      <dsp:nvSpPr>
        <dsp:cNvPr id="0" name=""/>
        <dsp:cNvSpPr/>
      </dsp:nvSpPr>
      <dsp:spPr>
        <a:xfrm>
          <a:off x="0" y="5538864"/>
          <a:ext cx="9144000" cy="428400"/>
        </a:xfrm>
        <a:prstGeom prst="rect">
          <a:avLst/>
        </a:prstGeom>
        <a:solidFill>
          <a:schemeClr val="lt1">
            <a:alpha val="90000"/>
            <a:hueOff val="0"/>
            <a:satOff val="0"/>
            <a:lumOff val="0"/>
            <a:alphaOff val="0"/>
          </a:schemeClr>
        </a:solidFill>
        <a:ln w="100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940611A-911A-47AE-8FCA-B89F467F29D4}">
      <dsp:nvSpPr>
        <dsp:cNvPr id="0" name=""/>
        <dsp:cNvSpPr/>
      </dsp:nvSpPr>
      <dsp:spPr>
        <a:xfrm>
          <a:off x="457200" y="5287944"/>
          <a:ext cx="6400800" cy="501840"/>
        </a:xfrm>
        <a:prstGeom prst="roundRect">
          <a:avLst/>
        </a:prstGeom>
        <a:gradFill rotWithShape="0">
          <a:gsLst>
            <a:gs pos="0">
              <a:schemeClr val="accent4">
                <a:hueOff val="0"/>
                <a:satOff val="0"/>
                <a:lumOff val="0"/>
                <a:alphaOff val="0"/>
                <a:tint val="30000"/>
                <a:satMod val="250000"/>
              </a:schemeClr>
            </a:gs>
            <a:gs pos="72000">
              <a:schemeClr val="accent4">
                <a:hueOff val="0"/>
                <a:satOff val="0"/>
                <a:lumOff val="0"/>
                <a:alphaOff val="0"/>
                <a:tint val="75000"/>
                <a:satMod val="210000"/>
              </a:schemeClr>
            </a:gs>
            <a:gs pos="100000">
              <a:schemeClr val="accent4">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en-US" sz="2000" b="1" kern="1200" smtClean="0">
              <a:latin typeface="Times New Roman" pitchFamily="18" charset="0"/>
              <a:cs typeface="Times New Roman" pitchFamily="18" charset="0"/>
            </a:rPr>
            <a:t>Prepare a separate route sheet for each order</a:t>
          </a:r>
          <a:endParaRPr lang="en-US" sz="2000" b="1" kern="1200" dirty="0">
            <a:latin typeface="Times New Roman" pitchFamily="18" charset="0"/>
            <a:cs typeface="Times New Roman" pitchFamily="18" charset="0"/>
          </a:endParaRPr>
        </a:p>
      </dsp:txBody>
      <dsp:txXfrm>
        <a:off x="481698" y="5312442"/>
        <a:ext cx="6351804"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91" name=""/>
        <p:cNvGrpSpPr/>
        <p:nvPr/>
      </p:nvGrpSpPr>
      <p:grpSpPr>
        <a:xfrm>
          <a:off x="0" y="0"/>
          <a:ext cx="0" cy="0"/>
          <a:chOff x="0" y="0"/>
          <a:chExt cx="0" cy="0"/>
        </a:xfrm>
      </p:grpSpPr>
      <p:sp>
        <p:nvSpPr>
          <p:cNvPr id="1048722"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8723"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437A6B78-F16D-4AEE-B37F-C256FCD17CDB}" type="datetimeFigureOut">
              <a:rPr lang="en-US" smtClean="0"/>
              <a:t>3/9/2018</a:t>
            </a:fld>
            <a:endParaRPr lang="en-US"/>
          </a:p>
        </p:txBody>
      </p:sp>
      <p:sp>
        <p:nvSpPr>
          <p:cNvPr id="1048724"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8725" name="Notes Placeholder 4"/>
          <p:cNvSpPr>
            <a:spLocks noGrp="1"/>
          </p:cNvSpPr>
          <p:nvPr>
            <p:ph type="body" sz="quarter" idx="3"/>
          </p:nvPr>
        </p:nvSpPr>
        <p:spPr>
          <a:xfrm>
            <a:off x="685800" y="4343400"/>
            <a:ext cx="5486400" cy="4114800"/>
          </a:xfrm>
          <a:prstGeom prst="rect"/>
        </p:spPr>
        <p:txBody>
          <a:bodyPr bIns="45720" lIns="91440" rIns="91440" rtlCol="0" tIns="45720" vert="horz"/>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26"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8727"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F321280E-8D92-45C2-A871-2B2689F35DFA}"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hyperlink" Target="http://kalyan-city.blogspot.com/2011/05/what-is-coordination-meaning-and.html" TargetMode="External"/><Relationship Id="rId2" Type="http://schemas.openxmlformats.org/officeDocument/2006/relationships/slide" Target="../slides/slide21.xml"/><Relationship Id="rId3"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04" name="Slide Image Placeholder 1"/>
          <p:cNvSpPr>
            <a:spLocks noChangeAspect="1" noRot="1" noGrp="1"/>
          </p:cNvSpPr>
          <p:nvPr>
            <p:ph type="sldImg"/>
          </p:nvPr>
        </p:nvSpPr>
        <p:spPr/>
      </p:sp>
      <p:sp>
        <p:nvSpPr>
          <p:cNvPr id="1048605" name="Notes Placeholder 2"/>
          <p:cNvSpPr>
            <a:spLocks noGrp="1"/>
          </p:cNvSpPr>
          <p:nvPr>
            <p:ph type="body" idx="1"/>
          </p:nvPr>
        </p:nvSpPr>
        <p:spPr/>
        <p:txBody>
          <a:bodyPr/>
          <a:p>
            <a:endParaRPr dirty="0" lang="en-US"/>
          </a:p>
        </p:txBody>
      </p:sp>
      <p:sp>
        <p:nvSpPr>
          <p:cNvPr id="1048606" name="Slide Number Placeholder 3"/>
          <p:cNvSpPr>
            <a:spLocks noGrp="1"/>
          </p:cNvSpPr>
          <p:nvPr>
            <p:ph type="sldNum" sz="quarter" idx="10"/>
          </p:nvPr>
        </p:nvSpPr>
        <p:spPr/>
        <p:txBody>
          <a:bodyPr/>
          <a:p>
            <a:fld id="{F321280E-8D92-45C2-A871-2B2689F35DFA}" type="slidenum">
              <a:rPr lang="en-US" smtClean="0"/>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25" name="Slide Image Placeholder 1"/>
          <p:cNvSpPr>
            <a:spLocks noChangeAspect="1" noRot="1" noGrp="1"/>
          </p:cNvSpPr>
          <p:nvPr>
            <p:ph type="sldImg"/>
          </p:nvPr>
        </p:nvSpPr>
        <p:spPr/>
      </p:sp>
      <p:sp>
        <p:nvSpPr>
          <p:cNvPr id="1048626" name="Notes Placeholder 2"/>
          <p:cNvSpPr>
            <a:spLocks noGrp="1"/>
          </p:cNvSpPr>
          <p:nvPr>
            <p:ph type="body" idx="1"/>
          </p:nvPr>
        </p:nvSpPr>
        <p:spPr/>
        <p:txBody>
          <a:bodyPr/>
          <a:p>
            <a:r>
              <a:rPr b="0" dirty="0" sz="1200" i="0" kern="1200" lang="en-US" smtClean="0">
                <a:solidFill>
                  <a:schemeClr val="tx1"/>
                </a:solidFill>
                <a:effectLst/>
                <a:latin typeface="+mn-lt"/>
                <a:ea typeface="+mn-ea"/>
                <a:cs typeface="+mn-cs"/>
              </a:rPr>
              <a:t>Routing may be either very simple or complex. This depends upon the nature of production. In a continuous production, it is automatic, i.e. it is very simple. However, in a job order, it is very complex.</a:t>
            </a:r>
          </a:p>
          <a:p>
            <a:r>
              <a:rPr b="0" dirty="0" sz="1200" i="0" kern="1200" lang="en-US" smtClean="0">
                <a:solidFill>
                  <a:schemeClr val="tx1"/>
                </a:solidFill>
                <a:effectLst/>
                <a:latin typeface="+mn-lt"/>
                <a:ea typeface="+mn-ea"/>
                <a:cs typeface="+mn-cs"/>
              </a:rPr>
              <a:t>Routing is affected by the human factor. Therefore, it should recognize human needs, desires and expectations. It is also affected by plant-layout, characteristics of the equipment, etc.</a:t>
            </a:r>
          </a:p>
          <a:p>
            <a:r>
              <a:rPr b="0" dirty="0" sz="1200" i="0" kern="1200" lang="en-US" smtClean="0">
                <a:solidFill>
                  <a:schemeClr val="tx1"/>
                </a:solidFill>
                <a:effectLst/>
                <a:latin typeface="+mn-lt"/>
                <a:ea typeface="+mn-ea"/>
                <a:cs typeface="+mn-cs"/>
              </a:rPr>
              <a:t>The main objective of routing is to determine (fix) the best and cheapest sequence of operations and to ensure that this sequence is followed in the factory.</a:t>
            </a:r>
          </a:p>
          <a:p>
            <a:endParaRPr dirty="0" lang="en-US"/>
          </a:p>
        </p:txBody>
      </p:sp>
      <p:sp>
        <p:nvSpPr>
          <p:cNvPr id="1048627" name="Slide Number Placeholder 3"/>
          <p:cNvSpPr>
            <a:spLocks noGrp="1"/>
          </p:cNvSpPr>
          <p:nvPr>
            <p:ph type="sldNum" sz="quarter" idx="10"/>
          </p:nvPr>
        </p:nvSpPr>
        <p:spPr/>
        <p:txBody>
          <a:bodyPr/>
          <a:p>
            <a:fld id="{F321280E-8D92-45C2-A871-2B2689F35DFA}" type="slidenum">
              <a:rPr lang="en-US" smtClean="0"/>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33" name="Slide Image Placeholder 1"/>
          <p:cNvSpPr>
            <a:spLocks noChangeAspect="1" noRot="1" noGrp="1"/>
          </p:cNvSpPr>
          <p:nvPr>
            <p:ph type="sldImg"/>
          </p:nvPr>
        </p:nvSpPr>
        <p:spPr/>
      </p:sp>
      <p:sp>
        <p:nvSpPr>
          <p:cNvPr id="1048634" name="Notes Placeholder 2"/>
          <p:cNvSpPr>
            <a:spLocks noGrp="1"/>
          </p:cNvSpPr>
          <p:nvPr>
            <p:ph type="body" idx="1"/>
          </p:nvPr>
        </p:nvSpPr>
        <p:spPr/>
        <p:txBody>
          <a:bodyPr/>
          <a:p>
            <a:r>
              <a:rPr b="1" dirty="0" sz="1200" i="0" kern="1200" lang="en-US" smtClean="0">
                <a:solidFill>
                  <a:schemeClr val="tx1"/>
                </a:solidFill>
                <a:effectLst/>
                <a:latin typeface="+mn-lt"/>
                <a:ea typeface="+mn-ea"/>
                <a:cs typeface="+mn-cs"/>
              </a:rPr>
              <a:t>1. Product analysis</a:t>
            </a:r>
          </a:p>
          <a:p>
            <a:r>
              <a:rPr dirty="0" lang="en-US" smtClean="0"/>
              <a:t/>
            </a:r>
            <a:br>
              <a:rPr dirty="0" lang="en-US" smtClean="0"/>
            </a:br>
            <a:r>
              <a:rPr b="0" dirty="0" sz="1200" i="0" kern="1200" lang="en-US" smtClean="0">
                <a:solidFill>
                  <a:schemeClr val="tx1"/>
                </a:solidFill>
                <a:effectLst/>
                <a:latin typeface="+mn-lt"/>
                <a:ea typeface="+mn-ea"/>
                <a:cs typeface="+mn-cs"/>
              </a:rPr>
              <a:t>Product analysis is the first step in the routing procedure. This is done to find out what parts (goods) should be manufactured and what parts should be purchased. This depends mainly on the relative cost. It also depends on other factors such as technical consideration, purchase policies, availability of personnel, availability of equipment, etc. Generally, during less-busy periods; most of the parts are manufactured in the factory. However, during the busy period, many parts are purchased from outside.</a:t>
            </a:r>
          </a:p>
          <a:p>
            <a:r>
              <a:rPr dirty="0" lang="en-US" smtClean="0"/>
              <a:t/>
            </a:r>
            <a:br>
              <a:rPr dirty="0" lang="en-US" smtClean="0"/>
            </a:br>
            <a:r>
              <a:rPr b="1" dirty="0" sz="1200" i="0" kern="1200" lang="en-US" smtClean="0">
                <a:solidFill>
                  <a:schemeClr val="tx1"/>
                </a:solidFill>
                <a:effectLst/>
                <a:latin typeface="+mn-lt"/>
                <a:ea typeface="+mn-ea"/>
                <a:cs typeface="+mn-cs"/>
              </a:rPr>
              <a:t>2. Determine required materials</a:t>
            </a:r>
          </a:p>
          <a:p>
            <a:r>
              <a:rPr dirty="0" lang="en-US" smtClean="0"/>
              <a:t/>
            </a:r>
            <a:br>
              <a:rPr dirty="0" lang="en-US" smtClean="0"/>
            </a:br>
            <a:r>
              <a:rPr b="0" dirty="0" sz="1200" i="0" kern="1200" lang="en-US" smtClean="0">
                <a:solidFill>
                  <a:schemeClr val="tx1"/>
                </a:solidFill>
                <a:effectLst/>
                <a:latin typeface="+mn-lt"/>
                <a:ea typeface="+mn-ea"/>
                <a:cs typeface="+mn-cs"/>
              </a:rPr>
              <a:t>Product-analysis is done again to find out what materials are required for production and their quantity and quality.</a:t>
            </a:r>
          </a:p>
          <a:p>
            <a:r>
              <a:rPr b="1" dirty="0" sz="1200" i="0" kern="1200" lang="en-US" smtClean="0">
                <a:solidFill>
                  <a:schemeClr val="tx1"/>
                </a:solidFill>
                <a:effectLst/>
                <a:latin typeface="+mn-lt"/>
                <a:ea typeface="+mn-ea"/>
                <a:cs typeface="+mn-cs"/>
              </a:rPr>
              <a:t>3. Fix manufacturing operations</a:t>
            </a:r>
          </a:p>
          <a:p>
            <a:r>
              <a:rPr dirty="0" lang="en-US" smtClean="0"/>
              <a:t/>
            </a:r>
            <a:br>
              <a:rPr dirty="0" lang="en-US" smtClean="0"/>
            </a:br>
            <a:r>
              <a:rPr b="0" dirty="0" sz="1200" i="0" kern="1200" lang="en-US" smtClean="0">
                <a:solidFill>
                  <a:schemeClr val="tx1"/>
                </a:solidFill>
                <a:effectLst/>
                <a:latin typeface="+mn-lt"/>
                <a:ea typeface="+mn-ea"/>
                <a:cs typeface="+mn-cs"/>
              </a:rPr>
              <a:t>The next step in the routing procedure is to fix (decide) the manufacturing operations and their sequences. The detailed production procedure is then scheduled (planned). Information required for this is derived from technical experience and by analyzing the machine capacity.</a:t>
            </a:r>
          </a:p>
          <a:p>
            <a:r>
              <a:rPr dirty="0" lang="en-US" smtClean="0"/>
              <a:t/>
            </a:r>
            <a:br>
              <a:rPr dirty="0" lang="en-US" smtClean="0"/>
            </a:br>
            <a:r>
              <a:rPr b="1" dirty="0" sz="1200" i="0" kern="1200" lang="en-US" smtClean="0">
                <a:solidFill>
                  <a:schemeClr val="tx1"/>
                </a:solidFill>
                <a:effectLst/>
                <a:latin typeface="+mn-lt"/>
                <a:ea typeface="+mn-ea"/>
                <a:cs typeface="+mn-cs"/>
              </a:rPr>
              <a:t>4. Determine size of batch</a:t>
            </a:r>
          </a:p>
          <a:p>
            <a:r>
              <a:rPr dirty="0" lang="en-US" smtClean="0"/>
              <a:t/>
            </a:r>
            <a:br>
              <a:rPr dirty="0" lang="en-US" smtClean="0"/>
            </a:br>
            <a:r>
              <a:rPr b="0" dirty="0" sz="1200" i="0" kern="1200" lang="en-US" smtClean="0">
                <a:solidFill>
                  <a:schemeClr val="tx1"/>
                </a:solidFill>
                <a:effectLst/>
                <a:latin typeface="+mn-lt"/>
                <a:ea typeface="+mn-ea"/>
                <a:cs typeface="+mn-cs"/>
              </a:rPr>
              <a:t>The number of units to be manufactured in any one lot (group or batch) should be decided. This is done concerning customers' orders. Necessary provision should also be made for rejections during the production process.</a:t>
            </a:r>
          </a:p>
          <a:p>
            <a:r>
              <a:rPr b="1" dirty="0" sz="1200" i="0" kern="1200" lang="en-US" smtClean="0">
                <a:solidFill>
                  <a:schemeClr val="tx1"/>
                </a:solidFill>
                <a:effectLst/>
                <a:latin typeface="+mn-lt"/>
                <a:ea typeface="+mn-ea"/>
                <a:cs typeface="+mn-cs"/>
              </a:rPr>
              <a:t>5. Estimate margin of scrap</a:t>
            </a:r>
          </a:p>
          <a:p>
            <a:r>
              <a:rPr dirty="0" lang="en-US" smtClean="0"/>
              <a:t/>
            </a:r>
            <a:br>
              <a:rPr dirty="0" lang="en-US" smtClean="0"/>
            </a:br>
            <a:r>
              <a:rPr b="0" dirty="0" sz="1200" i="0" kern="1200" lang="en-US" smtClean="0">
                <a:solidFill>
                  <a:schemeClr val="tx1"/>
                </a:solidFill>
                <a:effectLst/>
                <a:latin typeface="+mn-lt"/>
                <a:ea typeface="+mn-ea"/>
                <a:cs typeface="+mn-cs"/>
              </a:rPr>
              <a:t>The amount of scrap in each lot, should be estimated. Generally, a scrap margin is between 2% to 5% of production.</a:t>
            </a:r>
          </a:p>
          <a:p>
            <a:r>
              <a:rPr dirty="0" lang="en-US" smtClean="0"/>
              <a:t/>
            </a:r>
            <a:br>
              <a:rPr dirty="0" lang="en-US" smtClean="0"/>
            </a:br>
            <a:r>
              <a:rPr b="1" dirty="0" sz="1200" i="0" kern="1200" lang="en-US" smtClean="0">
                <a:solidFill>
                  <a:schemeClr val="tx1"/>
                </a:solidFill>
                <a:effectLst/>
                <a:latin typeface="+mn-lt"/>
                <a:ea typeface="+mn-ea"/>
                <a:cs typeface="+mn-cs"/>
              </a:rPr>
              <a:t>6. Analyze the production cost</a:t>
            </a:r>
          </a:p>
          <a:p>
            <a:r>
              <a:rPr dirty="0" lang="en-US" smtClean="0"/>
              <a:t/>
            </a:r>
            <a:br>
              <a:rPr dirty="0" lang="en-US" smtClean="0"/>
            </a:br>
            <a:r>
              <a:rPr b="0" dirty="0" sz="1200" i="0" kern="1200" lang="en-US" smtClean="0">
                <a:solidFill>
                  <a:schemeClr val="tx1"/>
                </a:solidFill>
                <a:effectLst/>
                <a:latin typeface="+mn-lt"/>
                <a:ea typeface="+mn-ea"/>
                <a:cs typeface="+mn-cs"/>
              </a:rPr>
              <a:t>Estimating the cost of manufactured goods is actually the function of costing department. However, the routing section provides necessary data to the costing department that enables it to analyze the production cost.</a:t>
            </a:r>
          </a:p>
          <a:p>
            <a:r>
              <a:rPr b="1" dirty="0" sz="1200" i="0" kern="1200" lang="en-US" smtClean="0">
                <a:solidFill>
                  <a:schemeClr val="tx1"/>
                </a:solidFill>
                <a:effectLst/>
                <a:latin typeface="+mn-lt"/>
                <a:ea typeface="+mn-ea"/>
                <a:cs typeface="+mn-cs"/>
              </a:rPr>
              <a:t>7. Prepare production control forms</a:t>
            </a:r>
          </a:p>
          <a:p>
            <a:r>
              <a:rPr dirty="0" lang="en-US" smtClean="0"/>
              <a:t/>
            </a:r>
            <a:br>
              <a:rPr dirty="0" lang="en-US" smtClean="0"/>
            </a:br>
            <a:r>
              <a:rPr b="0" dirty="0" sz="1200" i="0" kern="1200" lang="en-US" smtClean="0">
                <a:solidFill>
                  <a:schemeClr val="tx1"/>
                </a:solidFill>
                <a:effectLst/>
                <a:latin typeface="+mn-lt"/>
                <a:ea typeface="+mn-ea"/>
                <a:cs typeface="+mn-cs"/>
              </a:rPr>
              <a:t>Production Control forms such as Job Cards, Inspection Cards, Tool Tickets, etc. should be prepared. These forms should contain complete information for effective routing.</a:t>
            </a:r>
          </a:p>
          <a:p>
            <a:r>
              <a:rPr dirty="0" lang="en-US" smtClean="0"/>
              <a:t/>
            </a:r>
            <a:br>
              <a:rPr dirty="0" lang="en-US" smtClean="0"/>
            </a:br>
            <a:r>
              <a:rPr b="1" dirty="0" sz="1200" i="0" kern="1200" lang="en-US" smtClean="0">
                <a:solidFill>
                  <a:schemeClr val="tx1"/>
                </a:solidFill>
                <a:effectLst/>
                <a:latin typeface="+mn-lt"/>
                <a:ea typeface="+mn-ea"/>
                <a:cs typeface="+mn-cs"/>
              </a:rPr>
              <a:t>8. Prepare route sheet</a:t>
            </a:r>
          </a:p>
          <a:p>
            <a:r>
              <a:rPr dirty="0" lang="en-US" smtClean="0"/>
              <a:t/>
            </a:r>
            <a:br>
              <a:rPr dirty="0" lang="en-US" smtClean="0"/>
            </a:br>
            <a:r>
              <a:rPr b="0" dirty="0" sz="1200" i="0" kern="1200" lang="en-US" smtClean="0">
                <a:solidFill>
                  <a:schemeClr val="tx1"/>
                </a:solidFill>
                <a:effectLst/>
                <a:latin typeface="+mn-lt"/>
                <a:ea typeface="+mn-ea"/>
                <a:cs typeface="+mn-cs"/>
              </a:rPr>
              <a:t>Route sheet is prepared on a production control form. It shows the part number, description of the part and the materials required. It is prepared by a route clerk. Separate route-sheet is required for each part of a customer's order.</a:t>
            </a:r>
          </a:p>
          <a:p>
            <a:endParaRPr dirty="0" lang="en-US"/>
          </a:p>
        </p:txBody>
      </p:sp>
      <p:sp>
        <p:nvSpPr>
          <p:cNvPr id="1048635" name="Slide Number Placeholder 3"/>
          <p:cNvSpPr>
            <a:spLocks noGrp="1"/>
          </p:cNvSpPr>
          <p:nvPr>
            <p:ph type="sldNum" sz="quarter" idx="10"/>
          </p:nvPr>
        </p:nvSpPr>
        <p:spPr/>
        <p:txBody>
          <a:bodyPr/>
          <a:p>
            <a:fld id="{F321280E-8D92-45C2-A871-2B2689F35DFA}" type="slidenum">
              <a:rPr lang="en-US" smtClean="0"/>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38" name="Slide Image Placeholder 1"/>
          <p:cNvSpPr>
            <a:spLocks noChangeAspect="1" noRot="1" noGrp="1"/>
          </p:cNvSpPr>
          <p:nvPr>
            <p:ph type="sldImg"/>
          </p:nvPr>
        </p:nvSpPr>
        <p:spPr/>
      </p:sp>
      <p:sp>
        <p:nvSpPr>
          <p:cNvPr id="1048639" name="Notes Placeholder 2"/>
          <p:cNvSpPr>
            <a:spLocks noGrp="1"/>
          </p:cNvSpPr>
          <p:nvPr>
            <p:ph type="body" idx="1"/>
          </p:nvPr>
        </p:nvSpPr>
        <p:spPr/>
        <p:txBody>
          <a:bodyPr/>
          <a:p>
            <a:r>
              <a:rPr b="1" dirty="0" sz="1200" i="0" kern="1200" lang="en-US" smtClean="0">
                <a:solidFill>
                  <a:schemeClr val="tx1"/>
                </a:solidFill>
                <a:effectLst/>
                <a:latin typeface="+mn-lt"/>
                <a:ea typeface="+mn-ea"/>
                <a:cs typeface="+mn-cs"/>
              </a:rPr>
              <a:t>Techniques of Routing</a:t>
            </a:r>
            <a:r>
              <a:rPr dirty="0" lang="en-US" smtClean="0"/>
              <a:t/>
            </a:r>
            <a:br>
              <a:rPr dirty="0" lang="en-US" smtClean="0"/>
            </a:br>
            <a:r>
              <a:rPr b="0" dirty="0" sz="1200" i="0" kern="1200" lang="en-US" smtClean="0">
                <a:solidFill>
                  <a:schemeClr val="tx1"/>
                </a:solidFill>
                <a:effectLst/>
                <a:latin typeface="+mn-lt"/>
                <a:ea typeface="+mn-ea"/>
                <a:cs typeface="+mn-cs"/>
              </a:rPr>
              <a:t>While converting raw material into required goods different operations are to be performed and the selection of a particular path of operations for each piece is termed as ‘Routing’. This selection of a particular path, </a:t>
            </a:r>
            <a:r>
              <a:rPr b="0" dirty="0" sz="1200" i="1" kern="1200" lang="en-US" smtClean="0">
                <a:solidFill>
                  <a:schemeClr val="tx1"/>
                </a:solidFill>
                <a:effectLst/>
                <a:latin typeface="+mn-lt"/>
                <a:ea typeface="+mn-ea"/>
                <a:cs typeface="+mn-cs"/>
              </a:rPr>
              <a:t>i.e</a:t>
            </a:r>
            <a:r>
              <a:rPr b="0" dirty="0" sz="1200" i="0" kern="1200" lang="en-US" smtClean="0">
                <a:solidFill>
                  <a:schemeClr val="tx1"/>
                </a:solidFill>
                <a:effectLst/>
                <a:latin typeface="+mn-lt"/>
                <a:ea typeface="+mn-ea"/>
                <a:cs typeface="+mn-cs"/>
              </a:rPr>
              <a:t>. sequence of operations must be the best and cheapest to have the lowest cost of the final product.</a:t>
            </a:r>
          </a:p>
          <a:p>
            <a:r>
              <a:rPr b="1" dirty="0" sz="1200" i="1" kern="1200" lang="en-US" smtClean="0">
                <a:solidFill>
                  <a:schemeClr val="tx1"/>
                </a:solidFill>
                <a:effectLst/>
                <a:latin typeface="+mn-lt"/>
                <a:ea typeface="+mn-ea"/>
                <a:cs typeface="+mn-cs"/>
              </a:rPr>
              <a:t>Route card</a:t>
            </a:r>
            <a:r>
              <a:rPr b="1" dirty="0" sz="1200" i="0" kern="1200" lang="en-US" smtClean="0">
                <a:solidFill>
                  <a:schemeClr val="tx1"/>
                </a:solidFill>
                <a:effectLst/>
                <a:latin typeface="+mn-lt"/>
                <a:ea typeface="+mn-ea"/>
                <a:cs typeface="+mn-cs"/>
              </a:rPr>
              <a:t>: </a:t>
            </a:r>
            <a:r>
              <a:rPr b="0" dirty="0" sz="1200" i="0" kern="1200" lang="en-US" smtClean="0">
                <a:solidFill>
                  <a:schemeClr val="tx1"/>
                </a:solidFill>
                <a:effectLst/>
                <a:latin typeface="+mn-lt"/>
                <a:ea typeface="+mn-ea"/>
                <a:cs typeface="+mn-cs"/>
              </a:rPr>
              <a:t>This card always accompanies with the job throughout all operations. This indicates the  material  used during  manufacturing and their progress from one operation to another. In addition to this the details of scrap and good work produced are also recorded</a:t>
            </a:r>
          </a:p>
          <a:p>
            <a:r>
              <a:rPr b="1" dirty="0" sz="1200" i="1" kern="1200" lang="en-US" smtClean="0">
                <a:solidFill>
                  <a:schemeClr val="tx1"/>
                </a:solidFill>
                <a:effectLst/>
                <a:latin typeface="+mn-lt"/>
                <a:ea typeface="+mn-ea"/>
                <a:cs typeface="+mn-cs"/>
              </a:rPr>
              <a:t>Work sheet: </a:t>
            </a:r>
            <a:r>
              <a:rPr b="0" dirty="0" sz="1200" i="0" kern="1200" lang="en-US" smtClean="0">
                <a:solidFill>
                  <a:schemeClr val="tx1"/>
                </a:solidFill>
                <a:effectLst/>
                <a:latin typeface="+mn-lt"/>
                <a:ea typeface="+mn-ea"/>
                <a:cs typeface="+mn-cs"/>
              </a:rPr>
              <a:t>It contains </a:t>
            </a:r>
            <a:br>
              <a:rPr b="0" dirty="0" sz="1200" i="0" kern="1200" lang="en-US" smtClean="0">
                <a:solidFill>
                  <a:schemeClr val="tx1"/>
                </a:solidFill>
                <a:effectLst/>
                <a:latin typeface="+mn-lt"/>
                <a:ea typeface="+mn-ea"/>
                <a:cs typeface="+mn-cs"/>
              </a:rPr>
            </a:br>
            <a:endParaRPr b="0" dirty="0" sz="1200" i="0" kern="1200" lang="en-US" smtClean="0">
              <a:solidFill>
                <a:schemeClr val="tx1"/>
              </a:solidFill>
              <a:effectLst/>
              <a:latin typeface="+mn-lt"/>
              <a:ea typeface="+mn-ea"/>
              <a:cs typeface="+mn-cs"/>
            </a:endParaRPr>
          </a:p>
          <a:p>
            <a:pPr lvl="1"/>
            <a:r>
              <a:rPr b="0" dirty="0" sz="1200" i="0" kern="1200" lang="en-US" smtClean="0">
                <a:solidFill>
                  <a:schemeClr val="tx1"/>
                </a:solidFill>
                <a:effectLst/>
                <a:latin typeface="+mn-lt"/>
                <a:ea typeface="+mn-ea"/>
                <a:cs typeface="+mn-cs"/>
              </a:rPr>
              <a:t>Specifications to be followed while manufacturing.</a:t>
            </a:r>
          </a:p>
          <a:p>
            <a:pPr lvl="1"/>
            <a:r>
              <a:rPr b="0" dirty="0" sz="1200" i="0" kern="1200" lang="en-US" smtClean="0">
                <a:solidFill>
                  <a:schemeClr val="tx1"/>
                </a:solidFill>
                <a:effectLst/>
                <a:latin typeface="+mn-lt"/>
                <a:ea typeface="+mn-ea"/>
                <a:cs typeface="+mn-cs"/>
              </a:rPr>
              <a:t>Instructions regarding routing of every part with identification number of machines and This sheet is made for manufacturing as well as for maintenance.</a:t>
            </a:r>
          </a:p>
          <a:p>
            <a:r>
              <a:rPr b="1" dirty="0" sz="1200" i="1" kern="1200" lang="en-US" smtClean="0">
                <a:solidFill>
                  <a:schemeClr val="tx1"/>
                </a:solidFill>
                <a:effectLst/>
                <a:latin typeface="+mn-lt"/>
                <a:ea typeface="+mn-ea"/>
                <a:cs typeface="+mn-cs"/>
              </a:rPr>
              <a:t>Route sheet</a:t>
            </a:r>
            <a:r>
              <a:rPr b="1" dirty="0" sz="1200" i="0" kern="1200" lang="en-US" smtClean="0">
                <a:solidFill>
                  <a:schemeClr val="tx1"/>
                </a:solidFill>
                <a:effectLst/>
                <a:latin typeface="+mn-lt"/>
                <a:ea typeface="+mn-ea"/>
                <a:cs typeface="+mn-cs"/>
              </a:rPr>
              <a:t>: </a:t>
            </a:r>
            <a:r>
              <a:rPr b="0" dirty="0" sz="1200" i="0" kern="1200" lang="en-US" smtClean="0">
                <a:solidFill>
                  <a:schemeClr val="tx1"/>
                </a:solidFill>
                <a:effectLst/>
                <a:latin typeface="+mn-lt"/>
                <a:ea typeface="+mn-ea"/>
                <a:cs typeface="+mn-cs"/>
              </a:rPr>
              <a:t>It deals with specific production order. Generally made from operation sheets. One sheet is required for each part or component of the order. This includes the following:</a:t>
            </a:r>
            <a:br>
              <a:rPr b="0" dirty="0" sz="1200" i="0" kern="1200" lang="en-US" smtClean="0">
                <a:solidFill>
                  <a:schemeClr val="tx1"/>
                </a:solidFill>
                <a:effectLst/>
                <a:latin typeface="+mn-lt"/>
                <a:ea typeface="+mn-ea"/>
                <a:cs typeface="+mn-cs"/>
              </a:rPr>
            </a:br>
            <a:endParaRPr b="0" dirty="0" sz="1200" i="0" kern="1200" lang="en-US" smtClean="0">
              <a:solidFill>
                <a:schemeClr val="tx1"/>
              </a:solidFill>
              <a:effectLst/>
              <a:latin typeface="+mn-lt"/>
              <a:ea typeface="+mn-ea"/>
              <a:cs typeface="+mn-cs"/>
            </a:endParaRPr>
          </a:p>
          <a:p>
            <a:pPr lvl="1"/>
            <a:r>
              <a:rPr b="0" dirty="0" sz="1200" i="0" kern="1200" lang="en-US" smtClean="0">
                <a:solidFill>
                  <a:schemeClr val="tx1"/>
                </a:solidFill>
                <a:effectLst/>
                <a:latin typeface="+mn-lt"/>
                <a:ea typeface="+mn-ea"/>
                <a:cs typeface="+mn-cs"/>
              </a:rPr>
              <a:t>Number and other identification of order.</a:t>
            </a:r>
          </a:p>
          <a:p>
            <a:pPr lvl="1"/>
            <a:r>
              <a:rPr b="0" dirty="0" sz="1200" i="0" kern="1200" lang="en-US" smtClean="0">
                <a:solidFill>
                  <a:schemeClr val="tx1"/>
                </a:solidFill>
                <a:effectLst/>
                <a:latin typeface="+mn-lt"/>
                <a:ea typeface="+mn-ea"/>
                <a:cs typeface="+mn-cs"/>
              </a:rPr>
              <a:t>Symbol and identification of part.</a:t>
            </a:r>
          </a:p>
          <a:p>
            <a:pPr lvl="1"/>
            <a:r>
              <a:rPr b="0" dirty="0" sz="1200" i="0" kern="1200" lang="en-US" smtClean="0">
                <a:solidFill>
                  <a:schemeClr val="tx1"/>
                </a:solidFill>
                <a:effectLst/>
                <a:latin typeface="+mn-lt"/>
                <a:ea typeface="+mn-ea"/>
                <a:cs typeface="+mn-cs"/>
              </a:rPr>
              <a:t>Number of pieces to be made.</a:t>
            </a:r>
          </a:p>
          <a:p>
            <a:pPr lvl="1"/>
            <a:r>
              <a:rPr b="0" dirty="0" sz="1200" i="0" kern="1200" lang="en-US" smtClean="0">
                <a:solidFill>
                  <a:schemeClr val="tx1"/>
                </a:solidFill>
                <a:effectLst/>
                <a:latin typeface="+mn-lt"/>
                <a:ea typeface="+mn-ea"/>
                <a:cs typeface="+mn-cs"/>
              </a:rPr>
              <a:t>Number of pieces in each lot if put through in lots.</a:t>
            </a:r>
          </a:p>
          <a:p>
            <a:pPr lvl="1"/>
            <a:r>
              <a:rPr b="0" dirty="0" sz="1200" i="0" kern="1200" lang="en-US" smtClean="0">
                <a:solidFill>
                  <a:schemeClr val="tx1"/>
                </a:solidFill>
                <a:effectLst/>
                <a:latin typeface="+mn-lt"/>
                <a:ea typeface="+mn-ea"/>
                <a:cs typeface="+mn-cs"/>
              </a:rPr>
              <a:t>Operation data which includes:</a:t>
            </a:r>
            <a:br>
              <a:rPr b="0" dirty="0" sz="1200" i="0" kern="1200" lang="en-US" smtClean="0">
                <a:solidFill>
                  <a:schemeClr val="tx1"/>
                </a:solidFill>
                <a:effectLst/>
                <a:latin typeface="+mn-lt"/>
                <a:ea typeface="+mn-ea"/>
                <a:cs typeface="+mn-cs"/>
              </a:rPr>
            </a:br>
            <a:endParaRPr b="0" dirty="0" sz="1200" i="0" kern="1200" lang="en-US" smtClean="0">
              <a:solidFill>
                <a:schemeClr val="tx1"/>
              </a:solidFill>
              <a:effectLst/>
              <a:latin typeface="+mn-lt"/>
              <a:ea typeface="+mn-ea"/>
              <a:cs typeface="+mn-cs"/>
            </a:endParaRPr>
          </a:p>
          <a:p>
            <a:pPr lvl="2"/>
            <a:r>
              <a:rPr b="0" dirty="0" sz="1200" i="0" kern="1200" lang="en-US" smtClean="0">
                <a:solidFill>
                  <a:schemeClr val="tx1"/>
                </a:solidFill>
                <a:effectLst/>
                <a:latin typeface="+mn-lt"/>
                <a:ea typeface="+mn-ea"/>
                <a:cs typeface="+mn-cs"/>
              </a:rPr>
              <a:t>List of operation on the part.</a:t>
            </a:r>
          </a:p>
          <a:p>
            <a:pPr lvl="2"/>
            <a:r>
              <a:rPr b="0" dirty="0" sz="1200" i="0" kern="1200" lang="en-US" smtClean="0">
                <a:solidFill>
                  <a:schemeClr val="tx1"/>
                </a:solidFill>
                <a:effectLst/>
                <a:latin typeface="+mn-lt"/>
                <a:ea typeface="+mn-ea"/>
                <a:cs typeface="+mn-cs"/>
              </a:rPr>
              <a:t>Department in which operations are to be performed.</a:t>
            </a:r>
          </a:p>
          <a:p>
            <a:pPr lvl="2"/>
            <a:r>
              <a:rPr b="0" dirty="0" sz="1200" i="0" kern="1200" lang="en-US" smtClean="0">
                <a:solidFill>
                  <a:schemeClr val="tx1"/>
                </a:solidFill>
                <a:effectLst/>
                <a:latin typeface="+mn-lt"/>
                <a:ea typeface="+mn-ea"/>
                <a:cs typeface="+mn-cs"/>
              </a:rPr>
              <a:t>Machine to be used for each operation.</a:t>
            </a:r>
          </a:p>
          <a:p>
            <a:pPr lvl="2"/>
            <a:r>
              <a:rPr b="0" dirty="0" sz="1200" i="0" kern="1200" lang="en-US" smtClean="0">
                <a:solidFill>
                  <a:schemeClr val="tx1"/>
                </a:solidFill>
                <a:effectLst/>
                <a:latin typeface="+mn-lt"/>
                <a:ea typeface="+mn-ea"/>
                <a:cs typeface="+mn-cs"/>
              </a:rPr>
              <a:t>Fixed sequence of operation, if any.</a:t>
            </a:r>
          </a:p>
          <a:p>
            <a:r>
              <a:rPr b="1" dirty="0" sz="1200" i="1" kern="1200" lang="en-US" smtClean="0">
                <a:solidFill>
                  <a:schemeClr val="tx1"/>
                </a:solidFill>
                <a:effectLst/>
                <a:latin typeface="+mn-lt"/>
                <a:ea typeface="+mn-ea"/>
                <a:cs typeface="+mn-cs"/>
              </a:rPr>
              <a:t>Move order</a:t>
            </a:r>
            <a:r>
              <a:rPr b="1" dirty="0" sz="1200" i="0" kern="1200" lang="en-US" smtClean="0">
                <a:solidFill>
                  <a:schemeClr val="tx1"/>
                </a:solidFill>
                <a:effectLst/>
                <a:latin typeface="+mn-lt"/>
                <a:ea typeface="+mn-ea"/>
                <a:cs typeface="+mn-cs"/>
              </a:rPr>
              <a:t>: </a:t>
            </a:r>
            <a:r>
              <a:rPr b="0" dirty="0" sz="1200" i="0" kern="1200" lang="en-US" smtClean="0">
                <a:solidFill>
                  <a:schemeClr val="tx1"/>
                </a:solidFill>
                <a:effectLst/>
                <a:latin typeface="+mn-lt"/>
                <a:ea typeface="+mn-ea"/>
                <a:cs typeface="+mn-cs"/>
              </a:rPr>
              <a:t>Though this is document needed for production control, it is never used for routing system. Move order is prepared for each operation as per operation sheet. On this the quantity passed forward, scrapped and to be rectified are recorded.  It is returned to planning office when the operation is completed.</a:t>
            </a:r>
          </a:p>
          <a:p>
            <a:endParaRPr dirty="0" lang="en-US"/>
          </a:p>
        </p:txBody>
      </p:sp>
      <p:sp>
        <p:nvSpPr>
          <p:cNvPr id="1048640" name="Slide Number Placeholder 3"/>
          <p:cNvSpPr>
            <a:spLocks noGrp="1"/>
          </p:cNvSpPr>
          <p:nvPr>
            <p:ph type="sldNum" sz="quarter" idx="10"/>
          </p:nvPr>
        </p:nvSpPr>
        <p:spPr/>
        <p:txBody>
          <a:bodyPr/>
          <a:p>
            <a:fld id="{F321280E-8D92-45C2-A871-2B2689F35DFA}" type="slidenum">
              <a:rPr lang="en-US" smtClean="0"/>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54" name="Slide Image Placeholder 1"/>
          <p:cNvSpPr>
            <a:spLocks noChangeAspect="1" noRot="1" noGrp="1"/>
          </p:cNvSpPr>
          <p:nvPr>
            <p:ph type="sldImg"/>
          </p:nvPr>
        </p:nvSpPr>
        <p:spPr/>
      </p:sp>
      <p:sp>
        <p:nvSpPr>
          <p:cNvPr id="1048655" name="Notes Placeholder 2"/>
          <p:cNvSpPr>
            <a:spLocks noGrp="1"/>
          </p:cNvSpPr>
          <p:nvPr>
            <p:ph type="body" idx="1"/>
          </p:nvPr>
        </p:nvSpPr>
        <p:spPr/>
        <p:txBody>
          <a:bodyPr/>
          <a:p>
            <a:r>
              <a:rPr b="0" dirty="0" sz="1200" i="0" kern="1200" lang="en-US" smtClean="0">
                <a:solidFill>
                  <a:schemeClr val="tx1"/>
                </a:solidFill>
                <a:effectLst/>
                <a:latin typeface="+mn-lt"/>
                <a:ea typeface="+mn-ea"/>
                <a:cs typeface="+mn-cs"/>
              </a:rPr>
              <a:t>Scheduling is also done for materials, parts, machines, etc. So, it is like a time-table of production. It is similar to the time-table, prepared by the railways.</a:t>
            </a:r>
          </a:p>
          <a:p>
            <a:r>
              <a:rPr b="0" dirty="0" sz="1200" i="0" kern="1200" lang="en-US" smtClean="0">
                <a:solidFill>
                  <a:schemeClr val="tx1"/>
                </a:solidFill>
                <a:effectLst/>
                <a:latin typeface="+mn-lt"/>
                <a:ea typeface="+mn-ea"/>
                <a:cs typeface="+mn-cs"/>
              </a:rPr>
              <a:t>Time element is given special importance in scheduling. There are different types of schedules; namely, Master schedule, Operation schedule and Daily schedule.</a:t>
            </a:r>
          </a:p>
          <a:p>
            <a:r>
              <a:rPr b="0" dirty="0" sz="1200" i="0" kern="1200" lang="en-US" smtClean="0">
                <a:solidFill>
                  <a:schemeClr val="tx1"/>
                </a:solidFill>
                <a:effectLst/>
                <a:latin typeface="+mn-lt"/>
                <a:ea typeface="+mn-ea"/>
                <a:cs typeface="+mn-cs"/>
              </a:rPr>
              <a:t>Scheduling helps to make optimum use of time. It sees that each piece of work is started and completed at a certain predetermined time. It helps to complete the job systematically and in time. It brings time </a:t>
            </a:r>
            <a:r>
              <a:rPr b="0" dirty="0" sz="1200" i="0" kern="1200" lang="en-US" strike="noStrike" u="none" smtClean="0">
                <a:solidFill>
                  <a:schemeClr val="tx1"/>
                </a:solidFill>
                <a:effectLst/>
                <a:latin typeface="+mn-lt"/>
                <a:ea typeface="+mn-ea"/>
                <a:cs typeface="+mn-cs"/>
                <a:hlinkClick r:id="rId1"/>
              </a:rPr>
              <a:t>coordination</a:t>
            </a:r>
            <a:r>
              <a:rPr b="0" dirty="0" sz="1200" i="0" kern="1200" lang="en-US" smtClean="0">
                <a:solidFill>
                  <a:schemeClr val="tx1"/>
                </a:solidFill>
                <a:effectLst/>
                <a:latin typeface="+mn-lt"/>
                <a:ea typeface="+mn-ea"/>
                <a:cs typeface="+mn-cs"/>
              </a:rPr>
              <a:t> in production planning. All this helps to deliver the goods to the customers in time. It also eliminates the idle capacity. It keeps labor continuously employed.</a:t>
            </a:r>
          </a:p>
          <a:p>
            <a:r>
              <a:rPr b="0" dirty="0" sz="1200" i="0" kern="1200" lang="en-US" smtClean="0">
                <a:solidFill>
                  <a:schemeClr val="tx1"/>
                </a:solidFill>
                <a:effectLst/>
                <a:latin typeface="+mn-lt"/>
                <a:ea typeface="+mn-ea"/>
                <a:cs typeface="+mn-cs"/>
              </a:rPr>
              <a:t>So, scheduling is an important step in production planning and control. It is essential in a factory, where many products are produced at the same time.</a:t>
            </a:r>
          </a:p>
          <a:p>
            <a:endParaRPr dirty="0" lang="en-US"/>
          </a:p>
        </p:txBody>
      </p:sp>
      <p:sp>
        <p:nvSpPr>
          <p:cNvPr id="1048656" name="Slide Number Placeholder 3"/>
          <p:cNvSpPr>
            <a:spLocks noGrp="1"/>
          </p:cNvSpPr>
          <p:nvPr>
            <p:ph type="sldNum" sz="quarter" idx="10"/>
          </p:nvPr>
        </p:nvSpPr>
        <p:spPr/>
        <p:txBody>
          <a:bodyPr/>
          <a:p>
            <a:fld id="{F321280E-8D92-45C2-A871-2B2689F35DFA}" type="slidenum">
              <a:rPr lang="en-US" smtClean="0"/>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660" name="Slide Image Placeholder 1"/>
          <p:cNvSpPr>
            <a:spLocks noChangeAspect="1" noRot="1" noGrp="1"/>
          </p:cNvSpPr>
          <p:nvPr>
            <p:ph type="sldImg"/>
          </p:nvPr>
        </p:nvSpPr>
        <p:spPr/>
      </p:sp>
      <p:sp>
        <p:nvSpPr>
          <p:cNvPr id="1048661" name="Notes Placeholder 2"/>
          <p:cNvSpPr>
            <a:spLocks noGrp="1"/>
          </p:cNvSpPr>
          <p:nvPr>
            <p:ph type="body" idx="1"/>
          </p:nvPr>
        </p:nvSpPr>
        <p:spPr/>
        <p:txBody>
          <a:bodyPr/>
          <a:p>
            <a:r>
              <a:rPr b="0" dirty="0" sz="1200" i="0" kern="1200" lang="en-US" smtClean="0">
                <a:solidFill>
                  <a:schemeClr val="tx1"/>
                </a:solidFill>
                <a:effectLst/>
                <a:latin typeface="+mn-lt"/>
                <a:ea typeface="+mn-ea"/>
                <a:cs typeface="+mn-cs"/>
              </a:rPr>
              <a:t>Dispatching may be either centralized or decentralized:</a:t>
            </a:r>
            <a:br>
              <a:rPr b="0" dirty="0" sz="1200" i="0" kern="1200" lang="en-US" smtClean="0">
                <a:solidFill>
                  <a:schemeClr val="tx1"/>
                </a:solidFill>
                <a:effectLst/>
                <a:latin typeface="+mn-lt"/>
                <a:ea typeface="+mn-ea"/>
                <a:cs typeface="+mn-cs"/>
              </a:rPr>
            </a:br>
            <a:endParaRPr b="0" dirty="0" sz="1200" i="0" kern="1200" lang="en-US" smtClean="0">
              <a:solidFill>
                <a:schemeClr val="tx1"/>
              </a:solidFill>
              <a:effectLst/>
              <a:latin typeface="+mn-lt"/>
              <a:ea typeface="+mn-ea"/>
              <a:cs typeface="+mn-cs"/>
            </a:endParaRPr>
          </a:p>
          <a:p>
            <a:r>
              <a:rPr b="0" dirty="0" sz="1200" i="0" kern="1200" lang="en-US" smtClean="0">
                <a:solidFill>
                  <a:schemeClr val="tx1"/>
                </a:solidFill>
                <a:effectLst/>
                <a:latin typeface="+mn-lt"/>
                <a:ea typeface="+mn-ea"/>
                <a:cs typeface="+mn-cs"/>
              </a:rPr>
              <a:t>Under centralized dispatching, orders are issued directly by a centralized authority.</a:t>
            </a:r>
          </a:p>
          <a:p>
            <a:r>
              <a:rPr b="0" dirty="0" sz="1200" i="0" kern="1200" lang="en-US" smtClean="0">
                <a:solidFill>
                  <a:schemeClr val="tx1"/>
                </a:solidFill>
                <a:effectLst/>
                <a:latin typeface="+mn-lt"/>
                <a:ea typeface="+mn-ea"/>
                <a:cs typeface="+mn-cs"/>
              </a:rPr>
              <a:t>Under decentralized dispatching, orders are issued by the concerned department.</a:t>
            </a:r>
          </a:p>
          <a:p>
            <a:r>
              <a:rPr dirty="0" lang="en-US" smtClean="0"/>
              <a:t/>
            </a:r>
            <a:br>
              <a:rPr dirty="0" lang="en-US" smtClean="0"/>
            </a:br>
            <a:endParaRPr dirty="0" lang="en-US"/>
          </a:p>
        </p:txBody>
      </p:sp>
      <p:sp>
        <p:nvSpPr>
          <p:cNvPr id="1048662" name="Slide Number Placeholder 3"/>
          <p:cNvSpPr>
            <a:spLocks noGrp="1"/>
          </p:cNvSpPr>
          <p:nvPr>
            <p:ph type="sldNum" sz="quarter" idx="10"/>
          </p:nvPr>
        </p:nvSpPr>
        <p:spPr/>
        <p:txBody>
          <a:bodyPr/>
          <a:p>
            <a:fld id="{F321280E-8D92-45C2-A871-2B2689F35DFA}" type="slidenum">
              <a:rPr lang="en-US" smtClean="0"/>
              <a:t>23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65" name="Slide Image Placeholder 1"/>
          <p:cNvSpPr>
            <a:spLocks noChangeAspect="1" noRot="1" noGrp="1"/>
          </p:cNvSpPr>
          <p:nvPr>
            <p:ph type="sldImg"/>
          </p:nvPr>
        </p:nvSpPr>
        <p:spPr/>
      </p:sp>
      <p:sp>
        <p:nvSpPr>
          <p:cNvPr id="1048666" name="Notes Placeholder 2"/>
          <p:cNvSpPr>
            <a:spLocks noGrp="1"/>
          </p:cNvSpPr>
          <p:nvPr>
            <p:ph type="body" idx="1"/>
          </p:nvPr>
        </p:nvSpPr>
        <p:spPr/>
        <p:txBody>
          <a:bodyPr/>
          <a:p>
            <a:r>
              <a:rPr b="0" dirty="0" sz="1200" i="0" kern="1200" lang="en-US" smtClean="0">
                <a:solidFill>
                  <a:schemeClr val="tx1"/>
                </a:solidFill>
                <a:effectLst/>
                <a:latin typeface="+mn-lt"/>
                <a:ea typeface="+mn-ea"/>
                <a:cs typeface="+mn-cs"/>
              </a:rPr>
              <a:t>Follow-up is performed by ‘Expediters’ or ‘Stock Chasers’.</a:t>
            </a:r>
          </a:p>
          <a:p>
            <a:r>
              <a:rPr b="0" dirty="0" sz="1200" i="0" kern="1200" lang="en-US" smtClean="0">
                <a:solidFill>
                  <a:schemeClr val="tx1"/>
                </a:solidFill>
                <a:effectLst/>
                <a:latin typeface="+mn-lt"/>
                <a:ea typeface="+mn-ea"/>
                <a:cs typeface="+mn-cs"/>
              </a:rPr>
              <a:t>Follow-up is necessary when production decreases even when there is proper routing and scheduling. Production may be disturbed due to break-downs of machinery, failure of power, shortage of materials, strikes, absenteeism, etc.</a:t>
            </a:r>
          </a:p>
          <a:p>
            <a:r>
              <a:rPr b="0" dirty="0" sz="1200" i="0" kern="1200" lang="en-US" smtClean="0">
                <a:solidFill>
                  <a:schemeClr val="tx1"/>
                </a:solidFill>
                <a:effectLst/>
                <a:latin typeface="+mn-lt"/>
                <a:ea typeface="+mn-ea"/>
                <a:cs typeface="+mn-cs"/>
              </a:rPr>
              <a:t>Follow-up removes these difficulties and allows a smooth production.</a:t>
            </a:r>
          </a:p>
          <a:p>
            <a:r>
              <a:rPr dirty="0" lang="en-US" smtClean="0"/>
              <a:t/>
            </a:r>
            <a:br>
              <a:rPr dirty="0" lang="en-US" smtClean="0"/>
            </a:br>
            <a:endParaRPr dirty="0" lang="en-US"/>
          </a:p>
        </p:txBody>
      </p:sp>
      <p:sp>
        <p:nvSpPr>
          <p:cNvPr id="1048667" name="Slide Number Placeholder 3"/>
          <p:cNvSpPr>
            <a:spLocks noGrp="1"/>
          </p:cNvSpPr>
          <p:nvPr>
            <p:ph type="sldNum" sz="quarter" idx="10"/>
          </p:nvPr>
        </p:nvSpPr>
        <p:spPr/>
        <p:txBody>
          <a:bodyPr/>
          <a:p>
            <a:fld id="{F321280E-8D92-45C2-A871-2B2689F35DFA}" type="slidenum">
              <a:rPr lang="en-US" smtClean="0"/>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4" name=""/>
        <p:cNvGrpSpPr/>
        <p:nvPr/>
      </p:nvGrpSpPr>
      <p:grpSpPr>
        <a:xfrm>
          <a:off x="0" y="0"/>
          <a:ext cx="0" cy="0"/>
          <a:chOff x="0" y="0"/>
          <a:chExt cx="0" cy="0"/>
        </a:xfrm>
      </p:grpSpPr>
      <p:sp>
        <p:nvSpPr>
          <p:cNvPr id="1048584" name="Straight Connector 6"/>
          <p:cNvSpPr>
            <a:spLocks noChangeShapeType="1"/>
          </p:cNvSpPr>
          <p:nvPr/>
        </p:nvSpPr>
        <p:spPr bwMode="auto">
          <a:xfrm>
            <a:off x="514350" y="5349902"/>
            <a:ext cx="8629650" cy="2381"/>
          </a:xfrm>
          <a:prstGeom prst="line"/>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5" name="Title 28"/>
          <p:cNvSpPr>
            <a:spLocks noGrp="1"/>
          </p:cNvSpPr>
          <p:nvPr>
            <p:ph type="ctrTitle"/>
          </p:nvPr>
        </p:nvSpPr>
        <p:spPr>
          <a:xfrm>
            <a:off x="381000" y="4853411"/>
            <a:ext cx="8458200" cy="1222375"/>
          </a:xfrm>
        </p:spPr>
        <p:txBody>
          <a:bodyPr anchor="t"/>
          <a:p>
            <a:r>
              <a:rPr kumimoji="0" lang="en-US" smtClean="0"/>
              <a:t>Click to edit Master title style</a:t>
            </a:r>
            <a:endParaRPr kumimoji="0" lang="en-US"/>
          </a:p>
        </p:txBody>
      </p:sp>
      <p:sp>
        <p:nvSpPr>
          <p:cNvPr id="1048586" name="Subtitle 8"/>
          <p:cNvSpPr>
            <a:spLocks noGrp="1"/>
          </p:cNvSpPr>
          <p:nvPr>
            <p:ph type="subTitle" idx="1"/>
          </p:nvPr>
        </p:nvSpPr>
        <p:spPr>
          <a:xfrm>
            <a:off x="381000" y="3886200"/>
            <a:ext cx="8458200" cy="914400"/>
          </a:xfrm>
        </p:spPr>
        <p:txBody>
          <a:bodyPr anchor="b"/>
          <a:lstStyle>
            <a:lvl1pPr algn="l" indent="0" marL="0">
              <a:buNone/>
              <a:defRPr sz="2400">
                <a:solidFill>
                  <a:schemeClr val="tx2">
                    <a:shade val="75000"/>
                  </a:schemeClr>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587" name="Date Placeholder 15"/>
          <p:cNvSpPr>
            <a:spLocks noGrp="1"/>
          </p:cNvSpPr>
          <p:nvPr>
            <p:ph type="dt" sz="half" idx="10"/>
          </p:nvPr>
        </p:nvSpPr>
        <p:spPr/>
        <p:txBody>
          <a:bodyPr/>
          <a:p>
            <a:fld id="{1D8BD707-D9CF-40AE-B4C6-C98DA3205C09}" type="datetimeFigureOut">
              <a:rPr lang="en-US" smtClean="0"/>
              <a:t>3/9/2018</a:t>
            </a:fld>
            <a:endParaRPr lang="en-US"/>
          </a:p>
        </p:txBody>
      </p:sp>
      <p:sp>
        <p:nvSpPr>
          <p:cNvPr id="1048588" name="Footer Placeholder 1"/>
          <p:cNvSpPr>
            <a:spLocks noGrp="1"/>
          </p:cNvSpPr>
          <p:nvPr>
            <p:ph type="ftr" sz="quarter" idx="11"/>
          </p:nvPr>
        </p:nvSpPr>
        <p:spPr/>
        <p:txBody>
          <a:bodyPr/>
          <a:p>
            <a:endParaRPr lang="en-US"/>
          </a:p>
        </p:txBody>
      </p:sp>
      <p:sp>
        <p:nvSpPr>
          <p:cNvPr id="1048589" name="Slide Number Placeholder 14"/>
          <p:cNvSpPr>
            <a:spLocks noGrp="1"/>
          </p:cNvSpPr>
          <p:nvPr>
            <p:ph type="sldNum" sz="quarter" idx="12"/>
          </p:nvPr>
        </p:nvSpPr>
        <p:spPr>
          <a:xfrm>
            <a:off x="8229600" y="6473952"/>
            <a:ext cx="758952" cy="246888"/>
          </a:xfrm>
        </p:spPr>
        <p:txBody>
          <a:bodyPr/>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85" name=""/>
        <p:cNvGrpSpPr/>
        <p:nvPr/>
      </p:nvGrpSpPr>
      <p:grpSpPr>
        <a:xfrm>
          <a:off x="0" y="0"/>
          <a:ext cx="0" cy="0"/>
          <a:chOff x="0" y="0"/>
          <a:chExt cx="0" cy="0"/>
        </a:xfrm>
      </p:grpSpPr>
      <p:sp>
        <p:nvSpPr>
          <p:cNvPr id="1048686" name="Title 1"/>
          <p:cNvSpPr>
            <a:spLocks noGrp="1"/>
          </p:cNvSpPr>
          <p:nvPr>
            <p:ph type="title"/>
          </p:nvPr>
        </p:nvSpPr>
        <p:spPr/>
        <p:txBody>
          <a:bodyPr/>
          <a:p>
            <a:r>
              <a:rPr kumimoji="0" lang="en-US" smtClean="0"/>
              <a:t>Click to edit Master title style</a:t>
            </a:r>
            <a:endParaRPr kumimoji="0" lang="en-US"/>
          </a:p>
        </p:txBody>
      </p:sp>
      <p:sp>
        <p:nvSpPr>
          <p:cNvPr id="1048687"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88" name="Date Placeholder 3"/>
          <p:cNvSpPr>
            <a:spLocks noGrp="1"/>
          </p:cNvSpPr>
          <p:nvPr>
            <p:ph type="dt" sz="half" idx="10"/>
          </p:nvPr>
        </p:nvSpPr>
        <p:spPr/>
        <p:txBody>
          <a:bodyPr/>
          <a:p>
            <a:fld id="{1D8BD707-D9CF-40AE-B4C6-C98DA3205C09}" type="datetimeFigureOut">
              <a:rPr lang="en-US" smtClean="0"/>
              <a:t>3/9/2018</a:t>
            </a:fld>
            <a:endParaRPr lang="en-US"/>
          </a:p>
        </p:txBody>
      </p:sp>
      <p:sp>
        <p:nvSpPr>
          <p:cNvPr id="1048689" name="Footer Placeholder 4"/>
          <p:cNvSpPr>
            <a:spLocks noGrp="1"/>
          </p:cNvSpPr>
          <p:nvPr>
            <p:ph type="ftr" sz="quarter" idx="11"/>
          </p:nvPr>
        </p:nvSpPr>
        <p:spPr/>
        <p:txBody>
          <a:bodyPr/>
          <a:p>
            <a:endParaRPr lang="en-US"/>
          </a:p>
        </p:txBody>
      </p:sp>
      <p:sp>
        <p:nvSpPr>
          <p:cNvPr id="1048690"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type="vertTitleAndTx">
  <p:cSld name="Vertical Title and Text">
    <p:spTree>
      <p:nvGrpSpPr>
        <p:cNvPr id="83" name=""/>
        <p:cNvGrpSpPr/>
        <p:nvPr/>
      </p:nvGrpSpPr>
      <p:grpSpPr>
        <a:xfrm>
          <a:off x="0" y="0"/>
          <a:ext cx="0" cy="0"/>
          <a:chOff x="0" y="0"/>
          <a:chExt cx="0" cy="0"/>
        </a:xfrm>
      </p:grpSpPr>
      <p:sp>
        <p:nvSpPr>
          <p:cNvPr id="1048675" name="Vertical Title 1"/>
          <p:cNvSpPr>
            <a:spLocks noGrp="1"/>
          </p:cNvSpPr>
          <p:nvPr>
            <p:ph type="title" orient="vert"/>
          </p:nvPr>
        </p:nvSpPr>
        <p:spPr>
          <a:xfrm>
            <a:off x="6858000" y="549276"/>
            <a:ext cx="1828800" cy="5851525"/>
          </a:xfrm>
        </p:spPr>
        <p:txBody>
          <a:bodyPr vert="eaVert"/>
          <a:p>
            <a:r>
              <a:rPr kumimoji="0" lang="en-US" smtClean="0"/>
              <a:t>Click to edit Master title style</a:t>
            </a:r>
            <a:endParaRPr kumimoji="0" lang="en-US"/>
          </a:p>
        </p:txBody>
      </p:sp>
      <p:sp>
        <p:nvSpPr>
          <p:cNvPr id="1048676" name="Vertical Text Placeholder 2"/>
          <p:cNvSpPr>
            <a:spLocks noGrp="1"/>
          </p:cNvSpPr>
          <p:nvPr>
            <p:ph type="body" orient="vert" idx="1"/>
          </p:nvPr>
        </p:nvSpPr>
        <p:spPr>
          <a:xfrm>
            <a:off x="457200" y="549276"/>
            <a:ext cx="6248400" cy="5851525"/>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77" name="Date Placeholder 3"/>
          <p:cNvSpPr>
            <a:spLocks noGrp="1"/>
          </p:cNvSpPr>
          <p:nvPr>
            <p:ph type="dt" sz="half" idx="10"/>
          </p:nvPr>
        </p:nvSpPr>
        <p:spPr/>
        <p:txBody>
          <a:bodyPr/>
          <a:p>
            <a:fld id="{1D8BD707-D9CF-40AE-B4C6-C98DA3205C09}" type="datetimeFigureOut">
              <a:rPr lang="en-US" smtClean="0"/>
              <a:t>3/9/2018</a:t>
            </a:fld>
            <a:endParaRPr lang="en-US"/>
          </a:p>
        </p:txBody>
      </p:sp>
      <p:sp>
        <p:nvSpPr>
          <p:cNvPr id="1048678" name="Footer Placeholder 4"/>
          <p:cNvSpPr>
            <a:spLocks noGrp="1"/>
          </p:cNvSpPr>
          <p:nvPr>
            <p:ph type="ftr" sz="quarter" idx="11"/>
          </p:nvPr>
        </p:nvSpPr>
        <p:spPr/>
        <p:txBody>
          <a:bodyPr/>
          <a:p>
            <a:endParaRPr lang="en-US"/>
          </a:p>
        </p:txBody>
      </p:sp>
      <p:sp>
        <p:nvSpPr>
          <p:cNvPr id="1048679"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2" name=""/>
        <p:cNvGrpSpPr/>
        <p:nvPr/>
      </p:nvGrpSpPr>
      <p:grpSpPr>
        <a:xfrm>
          <a:off x="0" y="0"/>
          <a:ext cx="0" cy="0"/>
          <a:chOff x="0" y="0"/>
          <a:chExt cx="0" cy="0"/>
        </a:xfrm>
      </p:grpSpPr>
      <p:sp>
        <p:nvSpPr>
          <p:cNvPr id="1048592" name="Title 21"/>
          <p:cNvSpPr>
            <a:spLocks noGrp="1"/>
          </p:cNvSpPr>
          <p:nvPr>
            <p:ph type="title"/>
          </p:nvPr>
        </p:nvSpPr>
        <p:spPr/>
        <p:txBody>
          <a:bodyPr/>
          <a:p>
            <a:r>
              <a:rPr kumimoji="0" lang="en-US" smtClean="0"/>
              <a:t>Click to edit Master title style</a:t>
            </a:r>
            <a:endParaRPr kumimoji="0" lang="en-US"/>
          </a:p>
        </p:txBody>
      </p:sp>
      <p:sp>
        <p:nvSpPr>
          <p:cNvPr id="1048593" name="Content Placeholder 26"/>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94" name="Date Placeholder 24"/>
          <p:cNvSpPr>
            <a:spLocks noGrp="1"/>
          </p:cNvSpPr>
          <p:nvPr>
            <p:ph type="dt" sz="half" idx="10"/>
          </p:nvPr>
        </p:nvSpPr>
        <p:spPr/>
        <p:txBody>
          <a:bodyPr/>
          <a:p>
            <a:fld id="{1D8BD707-D9CF-40AE-B4C6-C98DA3205C09}" type="datetimeFigureOut">
              <a:rPr lang="en-US" smtClean="0"/>
              <a:t>3/9/2018</a:t>
            </a:fld>
            <a:endParaRPr lang="en-US"/>
          </a:p>
        </p:txBody>
      </p:sp>
      <p:sp>
        <p:nvSpPr>
          <p:cNvPr id="1048595" name="Footer Placeholder 18"/>
          <p:cNvSpPr>
            <a:spLocks noGrp="1"/>
          </p:cNvSpPr>
          <p:nvPr>
            <p:ph type="ftr" sz="quarter" idx="11"/>
          </p:nvPr>
        </p:nvSpPr>
        <p:spPr>
          <a:xfrm>
            <a:off x="3581400" y="76200"/>
            <a:ext cx="2895600" cy="288925"/>
          </a:xfrm>
        </p:spPr>
        <p:txBody>
          <a:bodyPr/>
          <a:p>
            <a:endParaRPr lang="en-US"/>
          </a:p>
        </p:txBody>
      </p:sp>
      <p:sp>
        <p:nvSpPr>
          <p:cNvPr id="1048596" name="Slide Number Placeholder 15"/>
          <p:cNvSpPr>
            <a:spLocks noGrp="1"/>
          </p:cNvSpPr>
          <p:nvPr>
            <p:ph type="sldNum" sz="quarter" idx="12"/>
          </p:nvPr>
        </p:nvSpPr>
        <p:spPr>
          <a:xfrm>
            <a:off x="8229600" y="6473952"/>
            <a:ext cx="758952" cy="246888"/>
          </a:xfrm>
        </p:spPr>
        <p:txBody>
          <a:bodyPr/>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bg>
      <p:bgRef idx="1003">
        <a:schemeClr val="bg2"/>
      </p:bgRef>
    </p:bg>
    <p:spTree>
      <p:nvGrpSpPr>
        <p:cNvPr id="86" name=""/>
        <p:cNvGrpSpPr/>
        <p:nvPr/>
      </p:nvGrpSpPr>
      <p:grpSpPr>
        <a:xfrm>
          <a:off x="0" y="0"/>
          <a:ext cx="0" cy="0"/>
          <a:chOff x="0" y="0"/>
          <a:chExt cx="0" cy="0"/>
        </a:xfrm>
      </p:grpSpPr>
      <p:sp>
        <p:nvSpPr>
          <p:cNvPr id="1048691" name="Straight Connector 6"/>
          <p:cNvSpPr>
            <a:spLocks noChangeShapeType="1"/>
          </p:cNvSpPr>
          <p:nvPr/>
        </p:nvSpPr>
        <p:spPr bwMode="auto">
          <a:xfrm>
            <a:off x="514350" y="3444902"/>
            <a:ext cx="8629650" cy="2381"/>
          </a:xfrm>
          <a:prstGeom prst="line"/>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92" name="Text Placeholder 5"/>
          <p:cNvSpPr>
            <a:spLocks noGrp="1"/>
          </p:cNvSpPr>
          <p:nvPr>
            <p:ph type="body" idx="1"/>
          </p:nvPr>
        </p:nvSpPr>
        <p:spPr>
          <a:xfrm>
            <a:off x="381000" y="1676400"/>
            <a:ext cx="8458200" cy="1219200"/>
          </a:xfrm>
        </p:spPr>
        <p:txBody>
          <a:bodyPr anchor="b"/>
          <a:lstStyle>
            <a:lvl1pPr algn="r" indent="0" marL="0">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693" name="Date Placeholder 18"/>
          <p:cNvSpPr>
            <a:spLocks noGrp="1"/>
          </p:cNvSpPr>
          <p:nvPr>
            <p:ph type="dt" sz="half" idx="10"/>
          </p:nvPr>
        </p:nvSpPr>
        <p:spPr/>
        <p:txBody>
          <a:bodyPr/>
          <a:p>
            <a:fld id="{1D8BD707-D9CF-40AE-B4C6-C98DA3205C09}" type="datetimeFigureOut">
              <a:rPr lang="en-US" smtClean="0"/>
              <a:t>3/9/2018</a:t>
            </a:fld>
            <a:endParaRPr lang="en-US"/>
          </a:p>
        </p:txBody>
      </p:sp>
      <p:sp>
        <p:nvSpPr>
          <p:cNvPr id="1048694" name="Footer Placeholder 10"/>
          <p:cNvSpPr>
            <a:spLocks noGrp="1"/>
          </p:cNvSpPr>
          <p:nvPr>
            <p:ph type="ftr" sz="quarter" idx="11"/>
          </p:nvPr>
        </p:nvSpPr>
        <p:spPr/>
        <p:txBody>
          <a:bodyPr/>
          <a:p>
            <a:endParaRPr lang="en-US"/>
          </a:p>
        </p:txBody>
      </p:sp>
      <p:sp>
        <p:nvSpPr>
          <p:cNvPr id="1048695" name="Slide Number Placeholder 15"/>
          <p:cNvSpPr>
            <a:spLocks noGrp="1"/>
          </p:cNvSpPr>
          <p:nvPr>
            <p:ph type="sldNum" sz="quarter" idx="12"/>
          </p:nvPr>
        </p:nvSpPr>
        <p:spPr/>
        <p:txBody>
          <a:bodyPr/>
          <a:p>
            <a:fld id="{B6F15528-21DE-4FAA-801E-634DDDAF4B2B}" type="slidenum">
              <a:rPr lang="en-US" smtClean="0"/>
              <a:t>‹#›</a:t>
            </a:fld>
            <a:endParaRPr lang="en-US"/>
          </a:p>
        </p:txBody>
      </p:sp>
      <p:sp>
        <p:nvSpPr>
          <p:cNvPr id="1048696" name="Title 7"/>
          <p:cNvSpPr>
            <a:spLocks noGrp="1"/>
          </p:cNvSpPr>
          <p:nvPr>
            <p:ph type="title"/>
          </p:nvPr>
        </p:nvSpPr>
        <p:spPr>
          <a:xfrm>
            <a:off x="180475" y="2947085"/>
            <a:ext cx="8686800" cy="1184825"/>
          </a:xfrm>
        </p:spPr>
        <p:txBody>
          <a:bodyPr anchor="t" rtlCol="0"/>
          <a:lstStyle>
            <a:lvl1pPr algn="r"/>
          </a:lstStyle>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87" name=""/>
        <p:cNvGrpSpPr/>
        <p:nvPr/>
      </p:nvGrpSpPr>
      <p:grpSpPr>
        <a:xfrm>
          <a:off x="0" y="0"/>
          <a:ext cx="0" cy="0"/>
          <a:chOff x="0" y="0"/>
          <a:chExt cx="0" cy="0"/>
        </a:xfrm>
      </p:grpSpPr>
      <p:sp>
        <p:nvSpPr>
          <p:cNvPr id="1048697" name="Title 19"/>
          <p:cNvSpPr>
            <a:spLocks noGrp="1"/>
          </p:cNvSpPr>
          <p:nvPr>
            <p:ph type="title"/>
          </p:nvPr>
        </p:nvSpPr>
        <p:spPr>
          <a:xfrm>
            <a:off x="301752" y="457200"/>
            <a:ext cx="8686800" cy="841248"/>
          </a:xfrm>
        </p:spPr>
        <p:txBody>
          <a:bodyPr/>
          <a:p>
            <a:r>
              <a:rPr kumimoji="0" lang="en-US" smtClean="0"/>
              <a:t>Click to edit Master title style</a:t>
            </a:r>
            <a:endParaRPr kumimoji="0" lang="en-US"/>
          </a:p>
        </p:txBody>
      </p:sp>
      <p:sp>
        <p:nvSpPr>
          <p:cNvPr id="1048698"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99"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00" name="Date Placeholder 20"/>
          <p:cNvSpPr>
            <a:spLocks noGrp="1"/>
          </p:cNvSpPr>
          <p:nvPr>
            <p:ph type="dt" sz="half" idx="10"/>
          </p:nvPr>
        </p:nvSpPr>
        <p:spPr/>
        <p:txBody>
          <a:bodyPr/>
          <a:p>
            <a:fld id="{1D8BD707-D9CF-40AE-B4C6-C98DA3205C09}" type="datetimeFigureOut">
              <a:rPr lang="en-US" smtClean="0"/>
              <a:t>3/9/2018</a:t>
            </a:fld>
            <a:endParaRPr lang="en-US"/>
          </a:p>
        </p:txBody>
      </p:sp>
      <p:sp>
        <p:nvSpPr>
          <p:cNvPr id="1048701" name="Footer Placeholder 9"/>
          <p:cNvSpPr>
            <a:spLocks noGrp="1"/>
          </p:cNvSpPr>
          <p:nvPr>
            <p:ph type="ftr" sz="quarter" idx="11"/>
          </p:nvPr>
        </p:nvSpPr>
        <p:spPr/>
        <p:txBody>
          <a:bodyPr/>
          <a:p>
            <a:endParaRPr lang="en-US"/>
          </a:p>
        </p:txBody>
      </p:sp>
      <p:sp>
        <p:nvSpPr>
          <p:cNvPr id="1048702" name="Slide Number Placeholder 30"/>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spTree>
      <p:nvGrpSpPr>
        <p:cNvPr id="88" name=""/>
        <p:cNvGrpSpPr/>
        <p:nvPr/>
      </p:nvGrpSpPr>
      <p:grpSpPr>
        <a:xfrm>
          <a:off x="0" y="0"/>
          <a:ext cx="0" cy="0"/>
          <a:chOff x="0" y="0"/>
          <a:chExt cx="0" cy="0"/>
        </a:xfrm>
      </p:grpSpPr>
      <p:sp>
        <p:nvSpPr>
          <p:cNvPr id="1048703" name="Title 28"/>
          <p:cNvSpPr>
            <a:spLocks noGrp="1"/>
          </p:cNvSpPr>
          <p:nvPr>
            <p:ph type="title"/>
          </p:nvPr>
        </p:nvSpPr>
        <p:spPr>
          <a:xfrm>
            <a:off x="304800" y="5410200"/>
            <a:ext cx="8610600" cy="882650"/>
          </a:xfrm>
        </p:spPr>
        <p:txBody>
          <a:bodyPr anchor="ctr"/>
          <a:p>
            <a:r>
              <a:rPr kumimoji="0" lang="en-US" smtClean="0"/>
              <a:t>Click to edit Master title style</a:t>
            </a:r>
            <a:endParaRPr kumimoji="0" lang="en-US"/>
          </a:p>
        </p:txBody>
      </p:sp>
      <p:sp>
        <p:nvSpPr>
          <p:cNvPr id="1048704" name="Text Placeholder 12"/>
          <p:cNvSpPr>
            <a:spLocks noGrp="1"/>
          </p:cNvSpPr>
          <p:nvPr>
            <p:ph type="body" idx="1"/>
          </p:nvPr>
        </p:nvSpPr>
        <p:spPr>
          <a:xfrm>
            <a:off x="281444" y="666750"/>
            <a:ext cx="4290556" cy="639762"/>
          </a:xfrm>
        </p:spPr>
        <p:txBody>
          <a:bodyPr anchor="ctr"/>
          <a:lstStyle>
            <a:lvl1pPr indent="0" marL="0">
              <a:buNone/>
              <a:defRPr baseline="0" b="0" cap="all" sz="1800">
                <a:solidFill>
                  <a:schemeClr val="accent1">
                    <a:shade val="50000"/>
                  </a:schemeClr>
                </a:solidFill>
                <a:latin typeface="+mj-lt"/>
                <a:ea typeface="+mj-ea"/>
                <a:cs typeface="+mj-cs"/>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705" name="Text Placeholder 24"/>
          <p:cNvSpPr>
            <a:spLocks noGrp="1"/>
          </p:cNvSpPr>
          <p:nvPr>
            <p:ph type="body" sz="half" idx="3"/>
          </p:nvPr>
        </p:nvSpPr>
        <p:spPr>
          <a:xfrm>
            <a:off x="4645025" y="666750"/>
            <a:ext cx="4292241" cy="639762"/>
          </a:xfrm>
        </p:spPr>
        <p:txBody>
          <a:bodyPr anchor="ctr"/>
          <a:lstStyle>
            <a:lvl1pPr indent="0" marL="0">
              <a:buNone/>
              <a:defRPr baseline="0" b="0" cap="all" sz="1800">
                <a:solidFill>
                  <a:schemeClr val="accent1">
                    <a:shade val="50000"/>
                  </a:schemeClr>
                </a:solidFill>
                <a:latin typeface="+mj-lt"/>
                <a:ea typeface="+mj-ea"/>
                <a:cs typeface="+mj-cs"/>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706"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07"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08" name="Date Placeholder 9"/>
          <p:cNvSpPr>
            <a:spLocks noGrp="1"/>
          </p:cNvSpPr>
          <p:nvPr>
            <p:ph type="dt" sz="half" idx="10"/>
          </p:nvPr>
        </p:nvSpPr>
        <p:spPr/>
        <p:txBody>
          <a:bodyPr/>
          <a:p>
            <a:fld id="{1D8BD707-D9CF-40AE-B4C6-C98DA3205C09}" type="datetimeFigureOut">
              <a:rPr lang="en-US" smtClean="0"/>
              <a:t>3/9/2018</a:t>
            </a:fld>
            <a:endParaRPr lang="en-US"/>
          </a:p>
        </p:txBody>
      </p:sp>
      <p:sp>
        <p:nvSpPr>
          <p:cNvPr id="1048709" name="Footer Placeholder 5"/>
          <p:cNvSpPr>
            <a:spLocks noGrp="1"/>
          </p:cNvSpPr>
          <p:nvPr>
            <p:ph type="ftr" sz="quarter" idx="11"/>
          </p:nvPr>
        </p:nvSpPr>
        <p:spPr/>
        <p:txBody>
          <a:bodyPr/>
          <a:p>
            <a:endParaRPr lang="en-US"/>
          </a:p>
        </p:txBody>
      </p:sp>
      <p:sp>
        <p:nvSpPr>
          <p:cNvPr id="1048710" name="Slide Number Placeholder 6"/>
          <p:cNvSpPr>
            <a:spLocks noGrp="1"/>
          </p:cNvSpPr>
          <p:nvPr>
            <p:ph type="sldNum" sz="quarter" idx="12"/>
          </p:nvPr>
        </p:nvSpPr>
        <p:spPr>
          <a:xfrm>
            <a:off x="8229600" y="6477000"/>
            <a:ext cx="762000" cy="246888"/>
          </a:xfrm>
        </p:spPr>
        <p:txBody>
          <a:bodyPr/>
          <a:p>
            <a:fld id="{B6F15528-21DE-4FAA-801E-634DDDAF4B2B}" type="slidenum">
              <a:rPr lang="en-US" smtClean="0"/>
              <a:t>‹#›</a:t>
            </a:fld>
            <a:endParaRPr lang="en-US"/>
          </a:p>
        </p:txBody>
      </p:sp>
      <p:sp>
        <p:nvSpPr>
          <p:cNvPr id="1048711" name="Straight Connector 10"/>
          <p:cNvSpPr>
            <a:spLocks noChangeShapeType="1"/>
          </p:cNvSpPr>
          <p:nvPr/>
        </p:nvSpPr>
        <p:spPr bwMode="auto">
          <a:xfrm>
            <a:off x="514350" y="6019800"/>
            <a:ext cx="8629650" cy="2381"/>
          </a:xfrm>
          <a:prstGeom prst="line"/>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anchor="t" bIns="45720" compatLnSpc="1" lIns="91440" rIns="91440" tIns="45720" vert="horz" wrap="squar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82" name=""/>
        <p:cNvGrpSpPr/>
        <p:nvPr/>
      </p:nvGrpSpPr>
      <p:grpSpPr>
        <a:xfrm>
          <a:off x="0" y="0"/>
          <a:ext cx="0" cy="0"/>
          <a:chOff x="0" y="0"/>
          <a:chExt cx="0" cy="0"/>
        </a:xfrm>
      </p:grpSpPr>
      <p:sp>
        <p:nvSpPr>
          <p:cNvPr id="1048671" name="Title 29"/>
          <p:cNvSpPr>
            <a:spLocks noGrp="1"/>
          </p:cNvSpPr>
          <p:nvPr>
            <p:ph type="title"/>
          </p:nvPr>
        </p:nvSpPr>
        <p:spPr>
          <a:xfrm>
            <a:off x="301752" y="457200"/>
            <a:ext cx="8686800" cy="841248"/>
          </a:xfrm>
        </p:spPr>
        <p:txBody>
          <a:bodyPr/>
          <a:p>
            <a:r>
              <a:rPr kumimoji="0" lang="en-US" smtClean="0"/>
              <a:t>Click to edit Master title style</a:t>
            </a:r>
            <a:endParaRPr kumimoji="0" lang="en-US"/>
          </a:p>
        </p:txBody>
      </p:sp>
      <p:sp>
        <p:nvSpPr>
          <p:cNvPr id="1048672" name="Date Placeholder 11"/>
          <p:cNvSpPr>
            <a:spLocks noGrp="1"/>
          </p:cNvSpPr>
          <p:nvPr>
            <p:ph type="dt" sz="half" idx="10"/>
          </p:nvPr>
        </p:nvSpPr>
        <p:spPr/>
        <p:txBody>
          <a:bodyPr/>
          <a:p>
            <a:fld id="{1D8BD707-D9CF-40AE-B4C6-C98DA3205C09}" type="datetimeFigureOut">
              <a:rPr lang="en-US" smtClean="0"/>
              <a:t>3/9/2018</a:t>
            </a:fld>
            <a:endParaRPr lang="en-US"/>
          </a:p>
        </p:txBody>
      </p:sp>
      <p:sp>
        <p:nvSpPr>
          <p:cNvPr id="1048673" name="Footer Placeholder 20"/>
          <p:cNvSpPr>
            <a:spLocks noGrp="1"/>
          </p:cNvSpPr>
          <p:nvPr>
            <p:ph type="ftr" sz="quarter" idx="11"/>
          </p:nvPr>
        </p:nvSpPr>
        <p:spPr/>
        <p:txBody>
          <a:bodyPr/>
          <a:p>
            <a:endParaRPr lang="en-US"/>
          </a:p>
        </p:txBody>
      </p:sp>
      <p:sp>
        <p:nvSpPr>
          <p:cNvPr id="1048674"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type="blank">
  <p:cSld name="Blank">
    <p:spTree>
      <p:nvGrpSpPr>
        <p:cNvPr id="89" name=""/>
        <p:cNvGrpSpPr/>
        <p:nvPr/>
      </p:nvGrpSpPr>
      <p:grpSpPr>
        <a:xfrm>
          <a:off x="0" y="0"/>
          <a:ext cx="0" cy="0"/>
          <a:chOff x="0" y="0"/>
          <a:chExt cx="0" cy="0"/>
        </a:xfrm>
      </p:grpSpPr>
      <p:sp>
        <p:nvSpPr>
          <p:cNvPr id="1048712" name="Date Placeholder 2"/>
          <p:cNvSpPr>
            <a:spLocks noGrp="1"/>
          </p:cNvSpPr>
          <p:nvPr>
            <p:ph type="dt" sz="half" idx="10"/>
          </p:nvPr>
        </p:nvSpPr>
        <p:spPr/>
        <p:txBody>
          <a:bodyPr/>
          <a:p>
            <a:fld id="{1D8BD707-D9CF-40AE-B4C6-C98DA3205C09}" type="datetimeFigureOut">
              <a:rPr lang="en-US" smtClean="0"/>
              <a:t>3/9/2018</a:t>
            </a:fld>
            <a:endParaRPr lang="en-US"/>
          </a:p>
        </p:txBody>
      </p:sp>
      <p:sp>
        <p:nvSpPr>
          <p:cNvPr id="1048713" name="Footer Placeholder 23"/>
          <p:cNvSpPr>
            <a:spLocks noGrp="1"/>
          </p:cNvSpPr>
          <p:nvPr>
            <p:ph type="ftr" sz="quarter" idx="11"/>
          </p:nvPr>
        </p:nvSpPr>
        <p:spPr/>
        <p:txBody>
          <a:bodyPr/>
          <a:p>
            <a:endParaRPr lang="en-US"/>
          </a:p>
        </p:txBody>
      </p:sp>
      <p:sp>
        <p:nvSpPr>
          <p:cNvPr id="1048714"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spTree>
      <p:nvGrpSpPr>
        <p:cNvPr id="90" name=""/>
        <p:cNvGrpSpPr/>
        <p:nvPr/>
      </p:nvGrpSpPr>
      <p:grpSpPr>
        <a:xfrm>
          <a:off x="0" y="0"/>
          <a:ext cx="0" cy="0"/>
          <a:chOff x="0" y="0"/>
          <a:chExt cx="0" cy="0"/>
        </a:xfrm>
      </p:grpSpPr>
      <p:sp>
        <p:nvSpPr>
          <p:cNvPr id="1048715" name="Straight Connector 7"/>
          <p:cNvSpPr>
            <a:spLocks noChangeShapeType="1"/>
          </p:cNvSpPr>
          <p:nvPr/>
        </p:nvSpPr>
        <p:spPr bwMode="auto">
          <a:xfrm>
            <a:off x="514350" y="5849117"/>
            <a:ext cx="8629650" cy="2381"/>
          </a:xfrm>
          <a:prstGeom prst="line"/>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716" name="Title 11"/>
          <p:cNvSpPr>
            <a:spLocks noGrp="1"/>
          </p:cNvSpPr>
          <p:nvPr>
            <p:ph type="title"/>
          </p:nvPr>
        </p:nvSpPr>
        <p:spPr>
          <a:xfrm>
            <a:off x="457200" y="5486400"/>
            <a:ext cx="8458200" cy="520700"/>
          </a:xfrm>
        </p:spPr>
        <p:txBody>
          <a:bodyPr anchor="ctr"/>
          <a:lstStyle>
            <a:lvl1pPr algn="l">
              <a:buNone/>
              <a:defRPr b="1" sz="2000"/>
            </a:lvl1pPr>
          </a:lstStyle>
          <a:p>
            <a:r>
              <a:rPr kumimoji="0" lang="en-US" smtClean="0"/>
              <a:t>Click to edit Master title style</a:t>
            </a:r>
            <a:endParaRPr kumimoji="0" lang="en-US"/>
          </a:p>
        </p:txBody>
      </p:sp>
      <p:sp>
        <p:nvSpPr>
          <p:cNvPr id="1048717" name="Text Placeholder 25"/>
          <p:cNvSpPr>
            <a:spLocks noGrp="1"/>
          </p:cNvSpPr>
          <p:nvPr>
            <p:ph type="body" idx="2"/>
          </p:nvPr>
        </p:nvSpPr>
        <p:spPr>
          <a:xfrm>
            <a:off x="457200" y="609600"/>
            <a:ext cx="3008313" cy="4800600"/>
          </a:xfrm>
        </p:spPr>
        <p:txBody>
          <a:bodyPr/>
          <a:lstStyle>
            <a:lvl1pPr indent="0" marL="0">
              <a:buNone/>
              <a:defRPr sz="14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718"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19" name="Date Placeholder 24"/>
          <p:cNvSpPr>
            <a:spLocks noGrp="1"/>
          </p:cNvSpPr>
          <p:nvPr>
            <p:ph type="dt" sz="half" idx="10"/>
          </p:nvPr>
        </p:nvSpPr>
        <p:spPr/>
        <p:txBody>
          <a:bodyPr/>
          <a:p>
            <a:fld id="{1D8BD707-D9CF-40AE-B4C6-C98DA3205C09}" type="datetimeFigureOut">
              <a:rPr lang="en-US" smtClean="0"/>
              <a:t>3/9/2018</a:t>
            </a:fld>
            <a:endParaRPr lang="en-US"/>
          </a:p>
        </p:txBody>
      </p:sp>
      <p:sp>
        <p:nvSpPr>
          <p:cNvPr id="1048720" name="Footer Placeholder 28"/>
          <p:cNvSpPr>
            <a:spLocks noGrp="1"/>
          </p:cNvSpPr>
          <p:nvPr>
            <p:ph type="ftr" sz="quarter" idx="11"/>
          </p:nvPr>
        </p:nvSpPr>
        <p:spPr/>
        <p:txBody>
          <a:bodyPr/>
          <a:p>
            <a:endParaRPr lang="en-US"/>
          </a:p>
        </p:txBody>
      </p:sp>
      <p:sp>
        <p:nvSpPr>
          <p:cNvPr id="1048721"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84" name=""/>
        <p:cNvGrpSpPr/>
        <p:nvPr/>
      </p:nvGrpSpPr>
      <p:grpSpPr>
        <a:xfrm>
          <a:off x="0" y="0"/>
          <a:ext cx="0" cy="0"/>
          <a:chOff x="0" y="0"/>
          <a:chExt cx="0" cy="0"/>
        </a:xfrm>
      </p:grpSpPr>
      <p:sp>
        <p:nvSpPr>
          <p:cNvPr id="1048680"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algn="bl" blurRad="1000" dir="5400000" dist="900" endA="500" endPos="10000" rotWithShape="0" stA="49000" sy="-90000"/>
          </a:effectLst>
        </p:spPr>
        <p:txBody>
          <a:bodyPr/>
          <a:lstStyle>
            <a:lvl1pPr indent="0" marL="0">
              <a:buNone/>
              <a:defRPr sz="3200"/>
            </a:lvl1pPr>
          </a:lstStyle>
          <a:p>
            <a:r>
              <a:rPr kumimoji="0" lang="en-US" smtClean="0"/>
              <a:t>Click icon to add picture</a:t>
            </a:r>
            <a:endParaRPr dirty="0" kumimoji="0" lang="en-US"/>
          </a:p>
        </p:txBody>
      </p:sp>
      <p:sp>
        <p:nvSpPr>
          <p:cNvPr id="1048681" name="Date Placeholder 6"/>
          <p:cNvSpPr>
            <a:spLocks noGrp="1"/>
          </p:cNvSpPr>
          <p:nvPr>
            <p:ph type="dt" sz="half" idx="10"/>
          </p:nvPr>
        </p:nvSpPr>
        <p:spPr/>
        <p:txBody>
          <a:bodyPr/>
          <a:p>
            <a:fld id="{1D8BD707-D9CF-40AE-B4C6-C98DA3205C09}" type="datetimeFigureOut">
              <a:rPr lang="en-US" smtClean="0"/>
              <a:t>3/9/2018</a:t>
            </a:fld>
            <a:endParaRPr lang="en-US"/>
          </a:p>
        </p:txBody>
      </p:sp>
      <p:sp>
        <p:nvSpPr>
          <p:cNvPr id="1048682" name="Footer Placeholder 4"/>
          <p:cNvSpPr>
            <a:spLocks noGrp="1"/>
          </p:cNvSpPr>
          <p:nvPr>
            <p:ph type="ftr" sz="quarter" idx="11"/>
          </p:nvPr>
        </p:nvSpPr>
        <p:spPr/>
        <p:txBody>
          <a:bodyPr/>
          <a:p>
            <a:endParaRPr lang="en-US"/>
          </a:p>
        </p:txBody>
      </p:sp>
      <p:sp>
        <p:nvSpPr>
          <p:cNvPr id="1048683" name="Slide Number Placeholder 30"/>
          <p:cNvSpPr>
            <a:spLocks noGrp="1"/>
          </p:cNvSpPr>
          <p:nvPr>
            <p:ph type="sldNum" sz="quarter" idx="12"/>
          </p:nvPr>
        </p:nvSpPr>
        <p:spPr/>
        <p:txBody>
          <a:bodyPr/>
          <a:p>
            <a:fld id="{B6F15528-21DE-4FAA-801E-634DDDAF4B2B}" type="slidenum">
              <a:rPr lang="en-US" smtClean="0"/>
              <a:t>‹#›</a:t>
            </a:fld>
            <a:endParaRPr lang="en-US"/>
          </a:p>
        </p:txBody>
      </p:sp>
      <p:sp>
        <p:nvSpPr>
          <p:cNvPr id="1048684" name="Title 16"/>
          <p:cNvSpPr>
            <a:spLocks noGrp="1"/>
          </p:cNvSpPr>
          <p:nvPr>
            <p:ph type="title"/>
          </p:nvPr>
        </p:nvSpPr>
        <p:spPr>
          <a:xfrm>
            <a:off x="381000" y="4993760"/>
            <a:ext cx="5867400" cy="522288"/>
          </a:xfrm>
        </p:spPr>
        <p:txBody>
          <a:bodyPr anchor="ctr"/>
          <a:lstStyle>
            <a:lvl1pPr algn="l">
              <a:buNone/>
              <a:defRPr b="1" sz="2000"/>
            </a:lvl1pPr>
          </a:lstStyle>
          <a:p>
            <a:r>
              <a:rPr kumimoji="0" lang="en-US" smtClean="0"/>
              <a:t>Click to edit Master title style</a:t>
            </a:r>
            <a:endParaRPr kumimoji="0" lang="en-US"/>
          </a:p>
        </p:txBody>
      </p:sp>
      <p:sp>
        <p:nvSpPr>
          <p:cNvPr id="1048685" name="Text Placeholder 25"/>
          <p:cNvSpPr>
            <a:spLocks noGrp="1"/>
          </p:cNvSpPr>
          <p:nvPr>
            <p:ph type="body" sz="half" idx="2"/>
          </p:nvPr>
        </p:nvSpPr>
        <p:spPr>
          <a:xfrm>
            <a:off x="381000" y="5533218"/>
            <a:ext cx="5867400" cy="768350"/>
          </a:xfrm>
        </p:spPr>
        <p:txBody>
          <a:bodyPr lIns="109728" tIns="0"/>
          <a:lstStyle>
            <a:lvl1pPr indent="0" marL="0">
              <a:buNone/>
              <a:defRPr sz="14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2" name=""/>
        <p:cNvGrpSpPr/>
        <p:nvPr/>
      </p:nvGrpSpPr>
      <p:grpSpPr>
        <a:xfrm>
          <a:off x="0" y="0"/>
          <a:ext cx="0" cy="0"/>
          <a:chOff x="0" y="0"/>
          <a:chExt cx="0" cy="0"/>
        </a:xfrm>
      </p:grpSpPr>
      <p:sp>
        <p:nvSpPr>
          <p:cNvPr id="1048576" name="Straight Connector 6"/>
          <p:cNvSpPr>
            <a:spLocks noChangeShapeType="1"/>
          </p:cNvSpPr>
          <p:nvPr/>
        </p:nvSpPr>
        <p:spPr bwMode="auto">
          <a:xfrm>
            <a:off x="514350" y="1050898"/>
            <a:ext cx="8629650" cy="2381"/>
          </a:xfrm>
          <a:prstGeom prst="line"/>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7" name="Text Placeholder 7"/>
          <p:cNvSpPr>
            <a:spLocks noGrp="1"/>
          </p:cNvSpPr>
          <p:nvPr>
            <p:ph type="body" idx="1"/>
          </p:nvPr>
        </p:nvSpPr>
        <p:spPr>
          <a:xfrm>
            <a:off x="304800" y="1554162"/>
            <a:ext cx="8686800" cy="4525963"/>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78" name="Date Placeholder 10"/>
          <p:cNvSpPr>
            <a:spLocks noGrp="1"/>
          </p:cNvSpPr>
          <p:nvPr>
            <p:ph type="dt" sz="half" idx="2"/>
          </p:nvPr>
        </p:nvSpPr>
        <p:spPr>
          <a:xfrm>
            <a:off x="6477000" y="76200"/>
            <a:ext cx="2514600" cy="288925"/>
          </a:xfrm>
          <a:prstGeom prst="rect"/>
        </p:spPr>
        <p:txBody>
          <a:bodyPr vert="horz"/>
          <a:lstStyle>
            <a:lvl1pPr algn="l" eaLnBrk="1" hangingPunct="1" latinLnBrk="0">
              <a:defRPr sz="1200" kumimoji="0">
                <a:solidFill>
                  <a:schemeClr val="accent1">
                    <a:shade val="75000"/>
                  </a:schemeClr>
                </a:solidFill>
              </a:defRPr>
            </a:lvl1pPr>
          </a:lstStyle>
          <a:p>
            <a:fld id="{1D8BD707-D9CF-40AE-B4C6-C98DA3205C09}" type="datetimeFigureOut">
              <a:rPr lang="en-US" smtClean="0"/>
              <a:t>3/9/2018</a:t>
            </a:fld>
            <a:endParaRPr lang="en-US"/>
          </a:p>
        </p:txBody>
      </p:sp>
      <p:sp>
        <p:nvSpPr>
          <p:cNvPr id="1048579" name="Footer Placeholder 27"/>
          <p:cNvSpPr>
            <a:spLocks noGrp="1"/>
          </p:cNvSpPr>
          <p:nvPr>
            <p:ph type="ftr" sz="quarter" idx="3"/>
          </p:nvPr>
        </p:nvSpPr>
        <p:spPr>
          <a:xfrm>
            <a:off x="3124200" y="76200"/>
            <a:ext cx="3352800" cy="288925"/>
          </a:xfrm>
          <a:prstGeom prst="rect"/>
        </p:spPr>
        <p:txBody>
          <a:bodyPr vert="horz"/>
          <a:lstStyle>
            <a:lvl1pPr algn="r" eaLnBrk="1" hangingPunct="1" latinLnBrk="0">
              <a:defRPr sz="1200" kumimoji="0">
                <a:solidFill>
                  <a:schemeClr val="accent1">
                    <a:shade val="75000"/>
                  </a:schemeClr>
                </a:solidFill>
              </a:defRPr>
            </a:lvl1pPr>
          </a:lstStyle>
          <a:p>
            <a:endParaRPr lang="en-US"/>
          </a:p>
        </p:txBody>
      </p:sp>
      <p:sp>
        <p:nvSpPr>
          <p:cNvPr id="1048580" name="Slide Number Placeholder 4"/>
          <p:cNvSpPr>
            <a:spLocks noGrp="1"/>
          </p:cNvSpPr>
          <p:nvPr>
            <p:ph type="sldNum" sz="quarter" idx="4"/>
          </p:nvPr>
        </p:nvSpPr>
        <p:spPr>
          <a:xfrm>
            <a:off x="8229600" y="6477000"/>
            <a:ext cx="762000" cy="244475"/>
          </a:xfrm>
          <a:prstGeom prst="rect"/>
        </p:spPr>
        <p:txBody>
          <a:bodyPr vert="horz"/>
          <a:lstStyle>
            <a:lvl1pPr algn="r" eaLnBrk="1" hangingPunct="1" latinLnBrk="0">
              <a:defRPr sz="1200" kumimoji="0">
                <a:solidFill>
                  <a:schemeClr val="accent1">
                    <a:shade val="75000"/>
                  </a:schemeClr>
                </a:solidFill>
              </a:defRPr>
            </a:lvl1pPr>
          </a:lstStyle>
          <a:p>
            <a:fld id="{B6F15528-21DE-4FAA-801E-634DDDAF4B2B}" type="slidenum">
              <a:rPr lang="en-US" smtClean="0"/>
              <a:t>‹#›</a:t>
            </a:fld>
            <a:endParaRPr lang="en-US"/>
          </a:p>
        </p:txBody>
      </p:sp>
      <p:sp>
        <p:nvSpPr>
          <p:cNvPr id="1048581" name="Title Placeholder 9"/>
          <p:cNvSpPr>
            <a:spLocks noGrp="1"/>
          </p:cNvSpPr>
          <p:nvPr>
            <p:ph type="title"/>
          </p:nvPr>
        </p:nvSpPr>
        <p:spPr>
          <a:xfrm>
            <a:off x="304800" y="457200"/>
            <a:ext cx="8686800" cy="838200"/>
          </a:xfrm>
          <a:prstGeom prst="rect"/>
        </p:spPr>
        <p:txBody>
          <a:bodyPr anchor="ctr" vert="horz">
            <a:normAutofit/>
          </a:bodyPr>
          <a:p>
            <a:r>
              <a:rPr kumimoji="0" lang="en-US" smtClean="0"/>
              <a:t>Click to edit Master title style</a:t>
            </a:r>
            <a:endParaRPr kumimoji="0" lang="en-US"/>
          </a:p>
        </p:txBody>
      </p:sp>
      <p:sp>
        <p:nvSpPr>
          <p:cNvPr id="1048582" name="Straight Connector 8"/>
          <p:cNvSpPr>
            <a:spLocks noChangeShapeType="1"/>
          </p:cNvSpPr>
          <p:nvPr/>
        </p:nvSpPr>
        <p:spPr bwMode="auto">
          <a:xfrm>
            <a:off x="514350" y="1050898"/>
            <a:ext cx="8629650" cy="2381"/>
          </a:xfrm>
          <a:prstGeom prst="line"/>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3" name="Straight Connector 11"/>
          <p:cNvSpPr>
            <a:spLocks noChangeShapeType="1"/>
          </p:cNvSpPr>
          <p:nvPr/>
        </p:nvSpPr>
        <p:spPr bwMode="auto">
          <a:xfrm>
            <a:off x="514350" y="1057986"/>
            <a:ext cx="8629650" cy="2381"/>
          </a:xfrm>
          <a:prstGeom prst="line"/>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anchor="t" bIns="45720" compatLnSpc="1" lIns="91440" rIns="91440" tIns="45720" vert="horz" wrap="square"/>
          <a:p>
            <a:endParaRPr kumimoji="0" lang="en-US"/>
          </a:p>
        </p:txBody>
      </p:sp>
    </p:spTree>
  </p:cSld>
  <p:clrMap accent1="accent1" accent2="accent2" accent3="accent3" accent4="accent4" accent5="accent5" accent6="accent6" bg1="lt1" bg2="lt2" tx1="dk1" tx2="dk2"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eaLnBrk="1" hangingPunct="1" latinLnBrk="0" rtl="0">
        <a:spcBef>
          <a:spcPct val="0"/>
        </a:spcBef>
        <a:buNone/>
        <a:defRPr baseline="0" cap="all" sz="3600" kern="1200" kumimoji="0">
          <a:solidFill>
            <a:schemeClr val="tx2"/>
          </a:solidFill>
          <a:effectLst>
            <a:reflection algn="bl" blurRad="12700" dir="5400000" endA="300" endPos="55000" rotWithShape="0" stA="48000" sy="-90000"/>
          </a:effectLst>
          <a:latin typeface="+mj-lt"/>
          <a:ea typeface="+mj-ea"/>
          <a:cs typeface="+mj-cs"/>
        </a:defRPr>
      </a:lvl1pPr>
    </p:titleStyle>
    <p:bodyStyle>
      <a:lvl1pPr algn="l" eaLnBrk="1" hangingPunct="1" indent="-342900" latinLnBrk="0" marL="342900" rtl="0">
        <a:spcBef>
          <a:spcPct val="20000"/>
        </a:spcBef>
        <a:buClr>
          <a:schemeClr val="accent1"/>
        </a:buClr>
        <a:buSzPct val="70000"/>
        <a:buFont typeface="Wingdings 2"/>
        <a:buChar char=""/>
        <a:defRPr sz="3200" kern="1200" kumimoji="0">
          <a:solidFill>
            <a:schemeClr val="tx2"/>
          </a:solidFill>
          <a:latin typeface="+mn-lt"/>
          <a:ea typeface="+mn-ea"/>
          <a:cs typeface="+mn-cs"/>
        </a:defRPr>
      </a:lvl1pPr>
      <a:lvl2pPr algn="l" eaLnBrk="1" hangingPunct="1" indent="-285750" latinLnBrk="0" marL="742950" rtl="0">
        <a:spcBef>
          <a:spcPct val="20000"/>
        </a:spcBef>
        <a:buClr>
          <a:schemeClr val="accent1"/>
        </a:buClr>
        <a:buSzPct val="70000"/>
        <a:buFont typeface="Wingdings 2"/>
        <a:buChar char=""/>
        <a:defRPr sz="2800" kern="1200" kumimoji="0">
          <a:solidFill>
            <a:schemeClr val="tx2"/>
          </a:solidFill>
          <a:latin typeface="+mn-lt"/>
          <a:ea typeface="+mn-ea"/>
          <a:cs typeface="+mn-cs"/>
        </a:defRPr>
      </a:lvl2pPr>
      <a:lvl3pPr algn="l" eaLnBrk="1" hangingPunct="1" indent="-228600" latinLnBrk="0" marL="1143000" rtl="0">
        <a:spcBef>
          <a:spcPct val="20000"/>
        </a:spcBef>
        <a:buClr>
          <a:schemeClr val="accent1"/>
        </a:buClr>
        <a:buSzPct val="70000"/>
        <a:buFont typeface="Wingdings 2"/>
        <a:buChar char=""/>
        <a:defRPr sz="2400" kern="1200" kumimoji="0">
          <a:solidFill>
            <a:schemeClr val="tx2"/>
          </a:solidFill>
          <a:latin typeface="+mn-lt"/>
          <a:ea typeface="+mn-ea"/>
          <a:cs typeface="+mn-cs"/>
        </a:defRPr>
      </a:lvl3pPr>
      <a:lvl4pPr algn="l" eaLnBrk="1" hangingPunct="1" indent="-228600" latinLnBrk="0" marL="1600200" rtl="0">
        <a:spcBef>
          <a:spcPct val="20000"/>
        </a:spcBef>
        <a:buClr>
          <a:schemeClr val="accent1"/>
        </a:buClr>
        <a:buSzPct val="70000"/>
        <a:buFont typeface="Wingdings 2"/>
        <a:buChar char=""/>
        <a:defRPr sz="2000" kern="1200" kumimoji="0">
          <a:solidFill>
            <a:schemeClr val="tx2"/>
          </a:solidFill>
          <a:latin typeface="+mn-lt"/>
          <a:ea typeface="+mn-ea"/>
          <a:cs typeface="+mn-cs"/>
        </a:defRPr>
      </a:lvl4pPr>
      <a:lvl5pPr algn="l" eaLnBrk="1" hangingPunct="1" indent="-228600" latinLnBrk="0" marL="2057400" rtl="0">
        <a:spcBef>
          <a:spcPct val="20000"/>
        </a:spcBef>
        <a:buClr>
          <a:schemeClr val="accent1"/>
        </a:buClr>
        <a:buSzPct val="60000"/>
        <a:buFont typeface="Wingdings 2"/>
        <a:buChar char=""/>
        <a:defRPr sz="1800" kern="1200" kumimoji="0">
          <a:solidFill>
            <a:schemeClr val="tx2"/>
          </a:solidFill>
          <a:latin typeface="+mn-lt"/>
          <a:ea typeface="+mn-ea"/>
          <a:cs typeface="+mn-cs"/>
        </a:defRPr>
      </a:lvl5pPr>
      <a:lvl6pPr algn="l" eaLnBrk="1" hangingPunct="1" indent="-228600" latinLnBrk="0" marL="2514600" rtl="0">
        <a:spcBef>
          <a:spcPct val="20000"/>
        </a:spcBef>
        <a:buClr>
          <a:schemeClr val="accent1"/>
        </a:buClr>
        <a:buSzPct val="60000"/>
        <a:buFont typeface="Wingdings 2"/>
        <a:buChar char=""/>
        <a:defRPr sz="1800" kern="1200" kumimoji="0">
          <a:solidFill>
            <a:schemeClr val="tx2"/>
          </a:solidFill>
          <a:latin typeface="+mn-lt"/>
          <a:ea typeface="+mn-ea"/>
          <a:cs typeface="+mn-cs"/>
        </a:defRPr>
      </a:lvl6pPr>
      <a:lvl7pPr algn="l" eaLnBrk="1" hangingPunct="1" indent="-228600" latinLnBrk="0" marL="2971800" rtl="0">
        <a:spcBef>
          <a:spcPct val="20000"/>
        </a:spcBef>
        <a:buClr>
          <a:schemeClr val="accent1"/>
        </a:buClr>
        <a:buSzPct val="60000"/>
        <a:buFont typeface="Wingdings 2"/>
        <a:buChar char=""/>
        <a:defRPr sz="1600" kern="1200" kumimoji="0">
          <a:solidFill>
            <a:schemeClr val="tx2"/>
          </a:solidFill>
          <a:latin typeface="+mn-lt"/>
          <a:ea typeface="+mn-ea"/>
          <a:cs typeface="+mn-cs"/>
        </a:defRPr>
      </a:lvl7pPr>
      <a:lvl8pPr algn="l" eaLnBrk="1" hangingPunct="1" indent="-228600" latinLnBrk="0" marL="3429000" rtl="0">
        <a:spcBef>
          <a:spcPct val="20000"/>
        </a:spcBef>
        <a:buClr>
          <a:schemeClr val="accent1"/>
        </a:buClr>
        <a:buSzPct val="60000"/>
        <a:buFont typeface="Wingdings 2"/>
        <a:buChar char=""/>
        <a:defRPr baseline="0" sz="1600" kern="1200" kumimoji="0">
          <a:solidFill>
            <a:schemeClr val="tx2"/>
          </a:solidFill>
          <a:latin typeface="+mn-lt"/>
          <a:ea typeface="+mn-ea"/>
          <a:cs typeface="+mn-cs"/>
        </a:defRPr>
      </a:lvl8pPr>
      <a:lvl9pPr algn="l" eaLnBrk="1" hangingPunct="1" indent="-228600" latinLnBrk="0" marL="3886200" rtl="0">
        <a:spcBef>
          <a:spcPct val="20000"/>
        </a:spcBef>
        <a:buClr>
          <a:schemeClr val="accent1"/>
        </a:buClr>
        <a:buSzPct val="60000"/>
        <a:buFont typeface="Wingdings 2"/>
        <a:buChar char=""/>
        <a:defRPr baseline="0" sz="1400" kern="1200" kumimoji="0">
          <a:solidFill>
            <a:schemeClr val="tx2"/>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diagramLayout" Target="../diagrams/layout6.xml"/><Relationship Id="rId2" Type="http://schemas.openxmlformats.org/officeDocument/2006/relationships/diagramData" Target="../diagrams/data6.xml"/><Relationship Id="rId3" Type="http://schemas.microsoft.com/office/2007/relationships/diagramDrawing" Target="../diagrams/drawing6.xml"/><Relationship Id="rId4" Type="http://schemas.openxmlformats.org/officeDocument/2006/relationships/diagramColors" Target="../diagrams/colors6.xml"/><Relationship Id="rId5" Type="http://schemas.openxmlformats.org/officeDocument/2006/relationships/diagramQuickStyle" Target="../diagrams/quickStyle6.xml"/><Relationship Id="rId6" Type="http://schemas.openxmlformats.org/officeDocument/2006/relationships/slideLayout" Target="../slideLayouts/slideLayout2.xml"/><Relationship Id="rId7"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chart" Target="../charts/chart1.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diagramLayout" Target="../diagrams/layout1.xml"/><Relationship Id="rId2" Type="http://schemas.openxmlformats.org/officeDocument/2006/relationships/diagramData" Target="../diagrams/data1.xml"/><Relationship Id="rId3" Type="http://schemas.microsoft.com/office/2007/relationships/diagramDrawing" Target="../diagrams/drawing1.xml"/><Relationship Id="rId4" Type="http://schemas.openxmlformats.org/officeDocument/2006/relationships/diagramColors" Target="../diagrams/colors1.xml"/><Relationship Id="rId5" Type="http://schemas.openxmlformats.org/officeDocument/2006/relationships/diagramQuickStyle" Target="../diagrams/quickStyle1.xml"/><Relationship Id="rId6" Type="http://schemas.openxmlformats.org/officeDocument/2006/relationships/slideLayout" Target="../slideLayouts/slideLayout2.xml"/><Relationship Id="rId7"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diagramLayout" Target="../diagrams/layout2.xml"/><Relationship Id="rId2" Type="http://schemas.openxmlformats.org/officeDocument/2006/relationships/diagramData" Target="../diagrams/data2.xml"/><Relationship Id="rId3" Type="http://schemas.microsoft.com/office/2007/relationships/diagramDrawing" Target="../diagrams/drawing2.xml"/><Relationship Id="rId4" Type="http://schemas.openxmlformats.org/officeDocument/2006/relationships/diagramColors" Target="../diagrams/colors2.xml"/><Relationship Id="rId5" Type="http://schemas.openxmlformats.org/officeDocument/2006/relationships/diagramQuickStyle" Target="../diagrams/quickStyle2.xml"/><Relationship Id="rId6"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diagramLayout" Target="../diagrams/layout3.xml"/><Relationship Id="rId2" Type="http://schemas.openxmlformats.org/officeDocument/2006/relationships/diagramData" Target="../diagrams/data3.xml"/><Relationship Id="rId3" Type="http://schemas.microsoft.com/office/2007/relationships/diagramDrawing" Target="../diagrams/drawing3.xml"/><Relationship Id="rId4" Type="http://schemas.openxmlformats.org/officeDocument/2006/relationships/diagramColors" Target="../diagrams/colors3.xml"/><Relationship Id="rId5" Type="http://schemas.openxmlformats.org/officeDocument/2006/relationships/diagramQuickStyle" Target="../diagrams/quickStyle3.xml"/><Relationship Id="rId6"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diagramLayout" Target="../diagrams/layout4.xml"/><Relationship Id="rId2" Type="http://schemas.openxmlformats.org/officeDocument/2006/relationships/diagramData" Target="../diagrams/data4.xml"/><Relationship Id="rId3" Type="http://schemas.microsoft.com/office/2007/relationships/diagramDrawing" Target="../diagrams/drawing4.xml"/><Relationship Id="rId4" Type="http://schemas.openxmlformats.org/officeDocument/2006/relationships/diagramColors" Target="../diagrams/colors4.xml"/><Relationship Id="rId5" Type="http://schemas.openxmlformats.org/officeDocument/2006/relationships/diagramQuickStyle" Target="../diagrams/quickStyle4.xml"/><Relationship Id="rId6"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diagramLayout" Target="../diagrams/layout5.xml"/><Relationship Id="rId2" Type="http://schemas.openxmlformats.org/officeDocument/2006/relationships/diagramData" Target="../diagrams/data5.xml"/><Relationship Id="rId3" Type="http://schemas.microsoft.com/office/2007/relationships/diagramDrawing" Target="../diagrams/drawing5.xml"/><Relationship Id="rId4" Type="http://schemas.openxmlformats.org/officeDocument/2006/relationships/diagramColors" Target="../diagrams/colors5.xml"/><Relationship Id="rId5" Type="http://schemas.openxmlformats.org/officeDocument/2006/relationships/diagramQuickStyle" Target="../diagrams/quickStyle5.xml"/><Relationship Id="rId6"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0" name="Title 1"/>
          <p:cNvSpPr>
            <a:spLocks noGrp="1"/>
          </p:cNvSpPr>
          <p:nvPr>
            <p:ph type="ctrTitle"/>
          </p:nvPr>
        </p:nvSpPr>
        <p:spPr>
          <a:xfrm>
            <a:off x="342900" y="889288"/>
            <a:ext cx="8458200" cy="1222375"/>
          </a:xfrm>
        </p:spPr>
        <p:txBody>
          <a:bodyPr/>
          <a:p>
            <a:r>
              <a:rPr b="1" dirty="0" lang="en-US" smtClean="0"/>
              <a:t>PRODUCTION PLANNING AND CONTROL</a:t>
            </a:r>
            <a:endParaRPr b="1" dirty="0" lang="en-US"/>
          </a:p>
        </p:txBody>
      </p:sp>
      <p:sp>
        <p:nvSpPr>
          <p:cNvPr id="1048591" name=""/>
          <p:cNvSpPr txBox="1"/>
          <p:nvPr/>
        </p:nvSpPr>
        <p:spPr>
          <a:xfrm>
            <a:off x="2914145" y="3133970"/>
            <a:ext cx="5533159" cy="2186939"/>
          </a:xfrm>
          <a:prstGeom prst="rect"/>
        </p:spPr>
        <p:txBody>
          <a:bodyPr rtlCol="0" wrap="square">
            <a:spAutoFit/>
          </a:bodyPr>
          <a:p>
            <a:r>
              <a:rPr sz="2800" lang="en-US">
                <a:solidFill>
                  <a:srgbClr val="000000"/>
                </a:solidFill>
              </a:rPr>
              <a:t>D</a:t>
            </a:r>
            <a:r>
              <a:rPr sz="2800" lang="en-US">
                <a:solidFill>
                  <a:srgbClr val="000000"/>
                </a:solidFill>
              </a:rPr>
              <a:t>r</a:t>
            </a:r>
            <a:r>
              <a:rPr sz="2800" lang="en-US">
                <a:solidFill>
                  <a:srgbClr val="000000"/>
                </a:solidFill>
              </a:rPr>
              <a:t>.</a:t>
            </a:r>
            <a:r>
              <a:rPr sz="2800" lang="en-US">
                <a:solidFill>
                  <a:srgbClr val="000000"/>
                </a:solidFill>
              </a:rPr>
              <a:t>A</a:t>
            </a:r>
            <a:r>
              <a:rPr sz="2800" lang="en-US">
                <a:solidFill>
                  <a:srgbClr val="000000"/>
                </a:solidFill>
              </a:rPr>
              <a:t>.</a:t>
            </a:r>
            <a:r>
              <a:rPr sz="2800" lang="en-US">
                <a:solidFill>
                  <a:srgbClr val="000000"/>
                </a:solidFill>
              </a:rPr>
              <a:t>A</a:t>
            </a:r>
            <a:r>
              <a:rPr sz="2800" lang="en-US">
                <a:solidFill>
                  <a:srgbClr val="000000"/>
                </a:solidFill>
              </a:rPr>
              <a:t>n</a:t>
            </a:r>
            <a:r>
              <a:rPr sz="2800" lang="en-US">
                <a:solidFill>
                  <a:srgbClr val="000000"/>
                </a:solidFill>
              </a:rPr>
              <a:t>t</a:t>
            </a:r>
            <a:r>
              <a:rPr sz="2800" lang="en-US">
                <a:solidFill>
                  <a:srgbClr val="000000"/>
                </a:solidFill>
              </a:rPr>
              <a:t>o</a:t>
            </a:r>
            <a:r>
              <a:rPr sz="2800" lang="en-US">
                <a:solidFill>
                  <a:srgbClr val="000000"/>
                </a:solidFill>
              </a:rPr>
              <a:t>n</a:t>
            </a:r>
            <a:r>
              <a:rPr sz="2800" lang="en-US">
                <a:solidFill>
                  <a:srgbClr val="000000"/>
                </a:solidFill>
              </a:rPr>
              <a:t>y</a:t>
            </a:r>
            <a:r>
              <a:rPr sz="2800" lang="en-US">
                <a:solidFill>
                  <a:srgbClr val="000000"/>
                </a:solidFill>
              </a:rPr>
              <a:t>r</a:t>
            </a:r>
            <a:r>
              <a:rPr sz="2800" lang="en-US">
                <a:solidFill>
                  <a:srgbClr val="000000"/>
                </a:solidFill>
              </a:rPr>
              <a:t>a</a:t>
            </a:r>
            <a:r>
              <a:rPr sz="2800" lang="en-US">
                <a:solidFill>
                  <a:srgbClr val="000000"/>
                </a:solidFill>
              </a:rPr>
              <a:t>j</a:t>
            </a:r>
            <a:endParaRPr sz="2800" lang="en-US">
              <a:solidFill>
                <a:srgbClr val="000000"/>
              </a:solidFill>
            </a:endParaRPr>
          </a:p>
          <a:p>
            <a:r>
              <a:rPr sz="2800" lang="en-US">
                <a:solidFill>
                  <a:srgbClr val="000000"/>
                </a:solidFill>
              </a:rPr>
              <a:t>A</a:t>
            </a:r>
            <a:r>
              <a:rPr sz="2800" lang="en-US">
                <a:solidFill>
                  <a:srgbClr val="000000"/>
                </a:solidFill>
              </a:rPr>
              <a:t>s</a:t>
            </a:r>
            <a:r>
              <a:rPr sz="2800" lang="en-US">
                <a:solidFill>
                  <a:srgbClr val="000000"/>
                </a:solidFill>
              </a:rPr>
              <a:t>s</a:t>
            </a:r>
            <a:r>
              <a:rPr sz="2800" lang="en-US">
                <a:solidFill>
                  <a:srgbClr val="000000"/>
                </a:solidFill>
              </a:rPr>
              <a:t>i</a:t>
            </a:r>
            <a:r>
              <a:rPr sz="2800" lang="en-US">
                <a:solidFill>
                  <a:srgbClr val="000000"/>
                </a:solidFill>
              </a:rPr>
              <a:t>s</a:t>
            </a:r>
            <a:r>
              <a:rPr sz="2800" lang="en-US">
                <a:solidFill>
                  <a:srgbClr val="000000"/>
                </a:solidFill>
              </a:rPr>
              <a:t>tant</a:t>
            </a:r>
            <a:r>
              <a:rPr sz="2800" lang="en-US">
                <a:solidFill>
                  <a:srgbClr val="000000"/>
                </a:solidFill>
              </a:rPr>
              <a:t> </a:t>
            </a:r>
            <a:r>
              <a:rPr sz="2800" lang="en-US">
                <a:solidFill>
                  <a:srgbClr val="000000"/>
                </a:solidFill>
              </a:rPr>
              <a:t>P</a:t>
            </a:r>
            <a:r>
              <a:rPr sz="2800" lang="en-US">
                <a:solidFill>
                  <a:srgbClr val="000000"/>
                </a:solidFill>
              </a:rPr>
              <a:t>r</a:t>
            </a:r>
            <a:r>
              <a:rPr sz="2800" lang="en-US">
                <a:solidFill>
                  <a:srgbClr val="000000"/>
                </a:solidFill>
              </a:rPr>
              <a:t>o</a:t>
            </a:r>
            <a:r>
              <a:rPr sz="2800" lang="en-US">
                <a:solidFill>
                  <a:srgbClr val="000000"/>
                </a:solidFill>
              </a:rPr>
              <a:t>f</a:t>
            </a:r>
            <a:r>
              <a:rPr sz="2800" lang="en-US">
                <a:solidFill>
                  <a:srgbClr val="000000"/>
                </a:solidFill>
              </a:rPr>
              <a:t>e</a:t>
            </a:r>
            <a:r>
              <a:rPr sz="2800" lang="en-US">
                <a:solidFill>
                  <a:srgbClr val="000000"/>
                </a:solidFill>
              </a:rPr>
              <a:t>s</a:t>
            </a:r>
            <a:r>
              <a:rPr sz="2800" lang="en-US">
                <a:solidFill>
                  <a:srgbClr val="000000"/>
                </a:solidFill>
              </a:rPr>
              <a:t>s</a:t>
            </a:r>
            <a:r>
              <a:rPr sz="2800" lang="en-US">
                <a:solidFill>
                  <a:srgbClr val="000000"/>
                </a:solidFill>
              </a:rPr>
              <a:t>o</a:t>
            </a:r>
            <a:r>
              <a:rPr sz="2800" lang="en-US">
                <a:solidFill>
                  <a:srgbClr val="000000"/>
                </a:solidFill>
              </a:rPr>
              <a:t>r</a:t>
            </a:r>
            <a:endParaRPr sz="2800" lang="en-US">
              <a:solidFill>
                <a:srgbClr val="000000"/>
              </a:solidFill>
            </a:endParaRPr>
          </a:p>
          <a:p>
            <a:r>
              <a:rPr sz="2800" lang="en-US">
                <a:solidFill>
                  <a:srgbClr val="000000"/>
                </a:solidFill>
              </a:rPr>
              <a:t>D</a:t>
            </a:r>
            <a:r>
              <a:rPr sz="2800" lang="en-US">
                <a:solidFill>
                  <a:srgbClr val="000000"/>
                </a:solidFill>
              </a:rPr>
              <a:t>e</a:t>
            </a:r>
            <a:r>
              <a:rPr sz="2800" lang="en-US">
                <a:solidFill>
                  <a:srgbClr val="000000"/>
                </a:solidFill>
              </a:rPr>
              <a:t>p</a:t>
            </a:r>
            <a:r>
              <a:rPr sz="2800" lang="en-US">
                <a:solidFill>
                  <a:srgbClr val="000000"/>
                </a:solidFill>
              </a:rPr>
              <a:t>t</a:t>
            </a:r>
            <a:r>
              <a:rPr sz="2800" lang="en-US">
                <a:solidFill>
                  <a:srgbClr val="000000"/>
                </a:solidFill>
              </a:rPr>
              <a:t>.</a:t>
            </a:r>
            <a:r>
              <a:rPr sz="2800" lang="en-US">
                <a:solidFill>
                  <a:srgbClr val="000000"/>
                </a:solidFill>
              </a:rPr>
              <a:t> </a:t>
            </a:r>
            <a:r>
              <a:rPr sz="2800" lang="en-US">
                <a:solidFill>
                  <a:srgbClr val="000000"/>
                </a:solidFill>
              </a:rPr>
              <a:t>O</a:t>
            </a:r>
            <a:r>
              <a:rPr sz="2800" lang="en-US">
                <a:solidFill>
                  <a:srgbClr val="000000"/>
                </a:solidFill>
              </a:rPr>
              <a:t>f</a:t>
            </a:r>
            <a:r>
              <a:rPr sz="2800" lang="en-US">
                <a:solidFill>
                  <a:srgbClr val="000000"/>
                </a:solidFill>
              </a:rPr>
              <a:t> </a:t>
            </a:r>
            <a:r>
              <a:rPr sz="2800" lang="en-US">
                <a:solidFill>
                  <a:srgbClr val="000000"/>
                </a:solidFill>
              </a:rPr>
              <a:t>M</a:t>
            </a:r>
            <a:r>
              <a:rPr sz="2800" lang="en-US">
                <a:solidFill>
                  <a:srgbClr val="000000"/>
                </a:solidFill>
              </a:rPr>
              <a:t>a</a:t>
            </a:r>
            <a:r>
              <a:rPr sz="2800" lang="en-US">
                <a:solidFill>
                  <a:srgbClr val="000000"/>
                </a:solidFill>
              </a:rPr>
              <a:t>n</a:t>
            </a:r>
            <a:r>
              <a:rPr sz="2800" lang="en-US">
                <a:solidFill>
                  <a:srgbClr val="000000"/>
                </a:solidFill>
              </a:rPr>
              <a:t>a</a:t>
            </a:r>
            <a:r>
              <a:rPr sz="2800" lang="en-US">
                <a:solidFill>
                  <a:srgbClr val="000000"/>
                </a:solidFill>
              </a:rPr>
              <a:t>g</a:t>
            </a:r>
            <a:r>
              <a:rPr sz="2800" lang="en-US">
                <a:solidFill>
                  <a:srgbClr val="000000"/>
                </a:solidFill>
              </a:rPr>
              <a:t>e</a:t>
            </a:r>
            <a:r>
              <a:rPr sz="2800" lang="en-US">
                <a:solidFill>
                  <a:srgbClr val="000000"/>
                </a:solidFill>
              </a:rPr>
              <a:t>ment</a:t>
            </a:r>
            <a:r>
              <a:rPr sz="2800" lang="en-US">
                <a:solidFill>
                  <a:srgbClr val="000000"/>
                </a:solidFill>
              </a:rPr>
              <a:t> </a:t>
            </a:r>
            <a:r>
              <a:rPr sz="2800" lang="en-US">
                <a:solidFill>
                  <a:srgbClr val="000000"/>
                </a:solidFill>
              </a:rPr>
              <a:t>S</a:t>
            </a:r>
            <a:r>
              <a:rPr sz="2800" lang="en-US">
                <a:solidFill>
                  <a:srgbClr val="000000"/>
                </a:solidFill>
              </a:rPr>
              <a:t>t</a:t>
            </a:r>
            <a:r>
              <a:rPr sz="2800" lang="en-US">
                <a:solidFill>
                  <a:srgbClr val="000000"/>
                </a:solidFill>
              </a:rPr>
              <a:t>u</a:t>
            </a:r>
            <a:r>
              <a:rPr sz="2800" lang="en-US">
                <a:solidFill>
                  <a:srgbClr val="000000"/>
                </a:solidFill>
              </a:rPr>
              <a:t>d</a:t>
            </a:r>
            <a:r>
              <a:rPr sz="2800" lang="en-US">
                <a:solidFill>
                  <a:srgbClr val="000000"/>
                </a:solidFill>
              </a:rPr>
              <a:t>i</a:t>
            </a:r>
            <a:r>
              <a:rPr sz="2800" lang="en-US">
                <a:solidFill>
                  <a:srgbClr val="000000"/>
                </a:solidFill>
              </a:rPr>
              <a:t>es</a:t>
            </a:r>
            <a:endParaRPr sz="2800" lang="en-US">
              <a:solidFill>
                <a:srgbClr val="000000"/>
              </a:solidFill>
            </a:endParaRPr>
          </a:p>
          <a:p>
            <a:r>
              <a:rPr sz="2800" lang="en-US">
                <a:solidFill>
                  <a:srgbClr val="000000"/>
                </a:solidFill>
              </a:rPr>
              <a:t>B</a:t>
            </a:r>
            <a:r>
              <a:rPr sz="2800" lang="en-US">
                <a:solidFill>
                  <a:srgbClr val="000000"/>
                </a:solidFill>
              </a:rPr>
              <a:t>o</a:t>
            </a:r>
            <a:r>
              <a:rPr sz="2800" lang="en-US">
                <a:solidFill>
                  <a:srgbClr val="000000"/>
                </a:solidFill>
              </a:rPr>
              <a:t>n</a:t>
            </a:r>
            <a:r>
              <a:rPr sz="2800" lang="en-US">
                <a:solidFill>
                  <a:srgbClr val="000000"/>
                </a:solidFill>
              </a:rPr>
              <a:t> </a:t>
            </a:r>
            <a:r>
              <a:rPr sz="2800" lang="en-US">
                <a:solidFill>
                  <a:srgbClr val="000000"/>
                </a:solidFill>
              </a:rPr>
              <a:t>S</a:t>
            </a:r>
            <a:r>
              <a:rPr sz="2800" lang="en-US">
                <a:solidFill>
                  <a:srgbClr val="000000"/>
                </a:solidFill>
              </a:rPr>
              <a:t>e</a:t>
            </a:r>
            <a:r>
              <a:rPr sz="2800" lang="en-US">
                <a:solidFill>
                  <a:srgbClr val="000000"/>
                </a:solidFill>
              </a:rPr>
              <a:t>c</a:t>
            </a:r>
            <a:r>
              <a:rPr sz="2800" lang="en-US">
                <a:solidFill>
                  <a:srgbClr val="000000"/>
                </a:solidFill>
              </a:rPr>
              <a:t>o</a:t>
            </a:r>
            <a:r>
              <a:rPr sz="2800" lang="en-US">
                <a:solidFill>
                  <a:srgbClr val="000000"/>
                </a:solidFill>
              </a:rPr>
              <a:t>u</a:t>
            </a:r>
            <a:r>
              <a:rPr sz="2800" lang="en-US">
                <a:solidFill>
                  <a:srgbClr val="000000"/>
                </a:solidFill>
              </a:rPr>
              <a:t>r</a:t>
            </a:r>
            <a:r>
              <a:rPr sz="2800" lang="en-US">
                <a:solidFill>
                  <a:srgbClr val="000000"/>
                </a:solidFill>
              </a:rPr>
              <a:t>s</a:t>
            </a:r>
            <a:r>
              <a:rPr sz="2800" lang="en-US">
                <a:solidFill>
                  <a:srgbClr val="000000"/>
                </a:solidFill>
              </a:rPr>
              <a:t> </a:t>
            </a:r>
            <a:r>
              <a:rPr sz="2800" lang="en-US">
                <a:solidFill>
                  <a:srgbClr val="000000"/>
                </a:solidFill>
              </a:rPr>
              <a:t>C</a:t>
            </a:r>
            <a:r>
              <a:rPr sz="2800" lang="en-US">
                <a:solidFill>
                  <a:srgbClr val="000000"/>
                </a:solidFill>
              </a:rPr>
              <a:t>o</a:t>
            </a:r>
            <a:r>
              <a:rPr sz="2800" lang="en-US">
                <a:solidFill>
                  <a:srgbClr val="000000"/>
                </a:solidFill>
              </a:rPr>
              <a:t>l</a:t>
            </a:r>
            <a:r>
              <a:rPr sz="2800" lang="en-US">
                <a:solidFill>
                  <a:srgbClr val="000000"/>
                </a:solidFill>
              </a:rPr>
              <a:t>l</a:t>
            </a:r>
            <a:r>
              <a:rPr sz="2800" lang="en-US">
                <a:solidFill>
                  <a:srgbClr val="000000"/>
                </a:solidFill>
              </a:rPr>
              <a:t>ege</a:t>
            </a:r>
            <a:r>
              <a:rPr sz="2800" lang="en-US">
                <a:solidFill>
                  <a:srgbClr val="000000"/>
                </a:solidFill>
              </a:rPr>
              <a:t> </a:t>
            </a:r>
            <a:r>
              <a:rPr sz="2800" lang="en-US">
                <a:solidFill>
                  <a:srgbClr val="000000"/>
                </a:solidFill>
              </a:rPr>
              <a:t>f</a:t>
            </a:r>
            <a:r>
              <a:rPr sz="2800" lang="en-US">
                <a:solidFill>
                  <a:srgbClr val="000000"/>
                </a:solidFill>
              </a:rPr>
              <a:t>o</a:t>
            </a:r>
            <a:r>
              <a:rPr sz="2800" lang="en-US">
                <a:solidFill>
                  <a:srgbClr val="000000"/>
                </a:solidFill>
              </a:rPr>
              <a:t>r</a:t>
            </a:r>
            <a:r>
              <a:rPr sz="2800" lang="en-US">
                <a:solidFill>
                  <a:srgbClr val="000000"/>
                </a:solidFill>
              </a:rPr>
              <a:t> </a:t>
            </a:r>
            <a:r>
              <a:rPr sz="2800" lang="en-US">
                <a:solidFill>
                  <a:srgbClr val="000000"/>
                </a:solidFill>
              </a:rPr>
              <a:t>Women</a:t>
            </a:r>
            <a:endParaRPr sz="2800" lang="en-US">
              <a:solidFill>
                <a:srgbClr val="000000"/>
              </a:solidFill>
            </a:endParaRPr>
          </a:p>
          <a:p>
            <a:r>
              <a:rPr sz="2800" lang="en-US">
                <a:solidFill>
                  <a:srgbClr val="000000"/>
                </a:solidFill>
              </a:rPr>
              <a:t>T</a:t>
            </a:r>
            <a:r>
              <a:rPr sz="2800" lang="en-US">
                <a:solidFill>
                  <a:srgbClr val="000000"/>
                </a:solidFill>
              </a:rPr>
              <a:t>h</a:t>
            </a:r>
            <a:r>
              <a:rPr sz="2800" lang="en-US">
                <a:solidFill>
                  <a:srgbClr val="000000"/>
                </a:solidFill>
              </a:rPr>
              <a:t>a</a:t>
            </a:r>
            <a:r>
              <a:rPr sz="2800" lang="en-US">
                <a:solidFill>
                  <a:srgbClr val="000000"/>
                </a:solidFill>
              </a:rPr>
              <a:t>n</a:t>
            </a:r>
            <a:r>
              <a:rPr sz="2800" lang="en-US">
                <a:solidFill>
                  <a:srgbClr val="000000"/>
                </a:solidFill>
              </a:rPr>
              <a:t>j</a:t>
            </a:r>
            <a:r>
              <a:rPr sz="2800" lang="en-US">
                <a:solidFill>
                  <a:srgbClr val="000000"/>
                </a:solidFill>
              </a:rPr>
              <a:t>a</a:t>
            </a:r>
            <a:r>
              <a:rPr sz="2800" lang="en-US">
                <a:solidFill>
                  <a:srgbClr val="000000"/>
                </a:solidFill>
              </a:rPr>
              <a:t>v</a:t>
            </a:r>
            <a:r>
              <a:rPr sz="2800" lang="en-US">
                <a:solidFill>
                  <a:srgbClr val="000000"/>
                </a:solidFill>
              </a:rPr>
              <a:t>u</a:t>
            </a:r>
            <a:r>
              <a:rPr sz="2800" lang="en-US">
                <a:solidFill>
                  <a:srgbClr val="000000"/>
                </a:solidFill>
              </a:rPr>
              <a:t>r</a:t>
            </a:r>
            <a:endParaRPr sz="2800" lang="en-US">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23" name="Title 1"/>
          <p:cNvSpPr>
            <a:spLocks noGrp="1"/>
          </p:cNvSpPr>
          <p:nvPr>
            <p:ph type="title"/>
          </p:nvPr>
        </p:nvSpPr>
        <p:spPr/>
        <p:txBody>
          <a:bodyPr/>
          <a:p>
            <a:r>
              <a:rPr dirty="0" lang="en-US" smtClean="0"/>
              <a:t>1. routing</a:t>
            </a:r>
            <a:endParaRPr dirty="0" lang="en-US"/>
          </a:p>
        </p:txBody>
      </p:sp>
      <p:sp>
        <p:nvSpPr>
          <p:cNvPr id="1048624" name="Content Placeholder 2"/>
          <p:cNvSpPr>
            <a:spLocks noGrp="1"/>
          </p:cNvSpPr>
          <p:nvPr>
            <p:ph idx="1"/>
          </p:nvPr>
        </p:nvSpPr>
        <p:spPr/>
        <p:txBody>
          <a:bodyPr/>
          <a:p>
            <a:r>
              <a:rPr dirty="0" lang="en-US"/>
              <a:t>Routing is the first step in production planning and control</a:t>
            </a:r>
            <a:r>
              <a:rPr dirty="0" lang="en-US" smtClean="0"/>
              <a:t>.</a:t>
            </a:r>
          </a:p>
          <a:p>
            <a:r>
              <a:rPr dirty="0" lang="en-US"/>
              <a:t>Routing can be defined as the process of deciding the path (route) of work and the sequence of operations</a:t>
            </a:r>
            <a:r>
              <a:rPr dirty="0" lang="en-US" smtClean="0"/>
              <a:t>.</a:t>
            </a:r>
          </a:p>
          <a:p>
            <a:r>
              <a:rPr dirty="0" lang="en-US"/>
              <a:t>In short, routing determines ‘What’, ‘How much’, ‘With which’, ‘How’ and ‘Where’ to produce.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28" name="Title 1"/>
          <p:cNvSpPr>
            <a:spLocks noGrp="1"/>
          </p:cNvSpPr>
          <p:nvPr>
            <p:ph type="title"/>
          </p:nvPr>
        </p:nvSpPr>
        <p:spPr/>
        <p:txBody>
          <a:bodyPr/>
          <a:p>
            <a:r>
              <a:rPr dirty="0" lang="en-US" smtClean="0"/>
              <a:t>Advantages of routing</a:t>
            </a:r>
            <a:endParaRPr dirty="0" lang="en-US"/>
          </a:p>
        </p:txBody>
      </p:sp>
      <p:sp>
        <p:nvSpPr>
          <p:cNvPr id="1048629" name="Content Placeholder 2"/>
          <p:cNvSpPr>
            <a:spLocks noGrp="1"/>
          </p:cNvSpPr>
          <p:nvPr>
            <p:ph idx="1"/>
          </p:nvPr>
        </p:nvSpPr>
        <p:spPr/>
        <p:txBody>
          <a:bodyPr>
            <a:normAutofit/>
          </a:bodyPr>
          <a:p>
            <a:r>
              <a:rPr dirty="0" lang="en-US"/>
              <a:t>Routing gives a very systematic method of converting raw-materials into finished goods. </a:t>
            </a:r>
            <a:endParaRPr dirty="0" lang="en-US" smtClean="0"/>
          </a:p>
          <a:p>
            <a:r>
              <a:rPr dirty="0" lang="en-US" smtClean="0"/>
              <a:t>It </a:t>
            </a:r>
            <a:r>
              <a:rPr dirty="0" lang="en-US"/>
              <a:t>leads to smooth and efficient work. </a:t>
            </a:r>
            <a:endParaRPr dirty="0" lang="en-US" smtClean="0"/>
          </a:p>
          <a:p>
            <a:r>
              <a:rPr dirty="0" lang="en-US" smtClean="0"/>
              <a:t>It </a:t>
            </a:r>
            <a:r>
              <a:rPr dirty="0" lang="en-US"/>
              <a:t>leads to optimum utilization of resources; namely, men, machines, materials, etc. </a:t>
            </a:r>
            <a:endParaRPr dirty="0" lang="en-US" smtClean="0"/>
          </a:p>
          <a:p>
            <a:r>
              <a:rPr dirty="0" lang="en-US" smtClean="0"/>
              <a:t>It </a:t>
            </a:r>
            <a:r>
              <a:rPr dirty="0" lang="en-US"/>
              <a:t>leads to division of labor. </a:t>
            </a:r>
            <a:endParaRPr dirty="0" lang="en-US" smtClean="0"/>
          </a:p>
          <a:p>
            <a:r>
              <a:rPr dirty="0" lang="en-US" smtClean="0"/>
              <a:t>It </a:t>
            </a:r>
            <a:r>
              <a:rPr dirty="0" lang="en-US"/>
              <a:t>ensures a continuous flow of materials without any backtracking. </a:t>
            </a:r>
            <a:endParaRPr dirty="0"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30" name="Title 1"/>
          <p:cNvSpPr>
            <a:spLocks noGrp="1"/>
          </p:cNvSpPr>
          <p:nvPr>
            <p:ph type="title"/>
          </p:nvPr>
        </p:nvSpPr>
        <p:spPr/>
        <p:txBody>
          <a:bodyPr/>
          <a:p>
            <a:r>
              <a:rPr dirty="0" lang="en-US" smtClean="0"/>
              <a:t>Continued……</a:t>
            </a:r>
            <a:endParaRPr dirty="0" lang="en-US"/>
          </a:p>
        </p:txBody>
      </p:sp>
      <p:sp>
        <p:nvSpPr>
          <p:cNvPr id="1048631" name="Content Placeholder 2"/>
          <p:cNvSpPr>
            <a:spLocks noGrp="1"/>
          </p:cNvSpPr>
          <p:nvPr>
            <p:ph idx="1"/>
          </p:nvPr>
        </p:nvSpPr>
        <p:spPr/>
        <p:txBody>
          <a:bodyPr/>
          <a:p>
            <a:r>
              <a:rPr dirty="0" lang="en-US"/>
              <a:t>It saves time and space. </a:t>
            </a:r>
            <a:endParaRPr dirty="0" lang="en-US" smtClean="0"/>
          </a:p>
          <a:p>
            <a:r>
              <a:rPr dirty="0" lang="en-US" smtClean="0"/>
              <a:t>It </a:t>
            </a:r>
            <a:r>
              <a:rPr dirty="0" lang="en-US"/>
              <a:t>makes the work easy for the production engineers and foremen. </a:t>
            </a:r>
            <a:endParaRPr dirty="0" lang="en-US" smtClean="0"/>
          </a:p>
          <a:p>
            <a:r>
              <a:rPr dirty="0" lang="en-US" smtClean="0"/>
              <a:t>It </a:t>
            </a:r>
            <a:r>
              <a:rPr dirty="0" lang="en-US"/>
              <a:t>has a great influence on design of factory's building and installed machines.</a:t>
            </a:r>
          </a:p>
          <a:p>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32" name="Title 1"/>
          <p:cNvSpPr>
            <a:spLocks noGrp="1"/>
          </p:cNvSpPr>
          <p:nvPr>
            <p:ph type="title"/>
          </p:nvPr>
        </p:nvSpPr>
        <p:spPr>
          <a:xfrm>
            <a:off x="228600" y="0"/>
            <a:ext cx="8686800" cy="838200"/>
          </a:xfrm>
        </p:spPr>
        <p:txBody>
          <a:bodyPr/>
          <a:p>
            <a:r>
              <a:rPr dirty="0" lang="en-US" smtClean="0"/>
              <a:t>Steps /procedure of routing</a:t>
            </a:r>
            <a:endParaRPr dirty="0" lang="en-US"/>
          </a:p>
        </p:txBody>
      </p:sp>
      <p:graphicFrame>
        <p:nvGraphicFramePr>
          <p:cNvPr id="4194309" name="Diagram 2"/>
          <p:cNvGraphicFramePr>
            <a:graphicFrameLocks/>
          </p:cNvGraphicFramePr>
          <p:nvPr/>
        </p:nvGraphicFramePr>
        <p:xfrm>
          <a:off x="0" y="838200"/>
          <a:ext cx="9144000" cy="6019800"/>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2" presetSubtype="4">
                                  <p:stCondLst>
                                    <p:cond delay="0"/>
                                  </p:stCondLst>
                                  <p:childTnLst>
                                    <p:set>
                                      <p:cBhvr>
                                        <p:cTn dur="1" fill="hold" id="6">
                                          <p:stCondLst>
                                            <p:cond delay="0"/>
                                          </p:stCondLst>
                                        </p:cTn>
                                        <p:tgtEl>
                                          <p:spTgt spid="4194309"/>
                                        </p:tgtEl>
                                        <p:attrNameLst>
                                          <p:attrName>style.visibility</p:attrName>
                                        </p:attrNameLst>
                                      </p:cBhvr>
                                      <p:to>
                                        <p:strVal val="visible"/>
                                      </p:to>
                                    </p:set>
                                    <p:animEffect transition="in" filter="wipe(down)">
                                      <p:cBhvr>
                                        <p:cTn dur="500" id="7"/>
                                        <p:tgtEl>
                                          <p:spTgt spid="4194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194309"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636" name="Title 1"/>
          <p:cNvSpPr>
            <a:spLocks noGrp="1"/>
          </p:cNvSpPr>
          <p:nvPr>
            <p:ph type="title"/>
          </p:nvPr>
        </p:nvSpPr>
        <p:spPr/>
        <p:txBody>
          <a:bodyPr/>
          <a:p>
            <a:r>
              <a:rPr dirty="0" lang="en-US" smtClean="0"/>
              <a:t>TECHNIQUES OF ROUTING</a:t>
            </a:r>
            <a:endParaRPr dirty="0" lang="en-US"/>
          </a:p>
        </p:txBody>
      </p:sp>
      <p:sp>
        <p:nvSpPr>
          <p:cNvPr id="1048637" name="Content Placeholder 2"/>
          <p:cNvSpPr>
            <a:spLocks noGrp="1"/>
          </p:cNvSpPr>
          <p:nvPr>
            <p:ph idx="1"/>
          </p:nvPr>
        </p:nvSpPr>
        <p:spPr/>
        <p:txBody>
          <a:bodyPr/>
          <a:p>
            <a:r>
              <a:rPr dirty="0" lang="en-US" smtClean="0"/>
              <a:t>Route card</a:t>
            </a:r>
          </a:p>
          <a:p>
            <a:r>
              <a:rPr dirty="0" lang="en-US" smtClean="0"/>
              <a:t>Work sheet</a:t>
            </a:r>
          </a:p>
          <a:p>
            <a:r>
              <a:rPr dirty="0" lang="en-US" smtClean="0"/>
              <a:t>Route sheet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41" name="Title 1"/>
          <p:cNvSpPr>
            <a:spLocks noGrp="1"/>
          </p:cNvSpPr>
          <p:nvPr>
            <p:ph type="title"/>
          </p:nvPr>
        </p:nvSpPr>
        <p:spPr/>
        <p:txBody>
          <a:bodyPr/>
          <a:p>
            <a:r>
              <a:rPr dirty="0" lang="en-US" smtClean="0"/>
              <a:t>1. Route card</a:t>
            </a:r>
            <a:endParaRPr dirty="0" lang="en-US"/>
          </a:p>
        </p:txBody>
      </p:sp>
      <p:sp>
        <p:nvSpPr>
          <p:cNvPr id="1048642" name="Content Placeholder 2"/>
          <p:cNvSpPr>
            <a:spLocks noGrp="1"/>
          </p:cNvSpPr>
          <p:nvPr>
            <p:ph idx="1"/>
          </p:nvPr>
        </p:nvSpPr>
        <p:spPr/>
        <p:txBody>
          <a:bodyPr/>
          <a:p>
            <a:pPr algn="just"/>
            <a:r>
              <a:rPr dirty="0" lang="en-US">
                <a:latin typeface="Times New Roman" pitchFamily="18" charset="0"/>
                <a:cs typeface="Times New Roman" pitchFamily="18" charset="0"/>
              </a:rPr>
              <a:t>This card always accompanies with the job throughout all operations. </a:t>
            </a:r>
            <a:endParaRPr dirty="0" lang="en-US" smtClean="0">
              <a:latin typeface="Times New Roman" pitchFamily="18" charset="0"/>
              <a:cs typeface="Times New Roman" pitchFamily="18" charset="0"/>
            </a:endParaRPr>
          </a:p>
          <a:p>
            <a:pPr algn="just"/>
            <a:r>
              <a:rPr dirty="0" lang="en-US" smtClean="0">
                <a:latin typeface="Times New Roman" pitchFamily="18" charset="0"/>
                <a:cs typeface="Times New Roman" pitchFamily="18" charset="0"/>
              </a:rPr>
              <a:t>This </a:t>
            </a:r>
            <a:r>
              <a:rPr dirty="0" lang="en-US">
                <a:latin typeface="Times New Roman" pitchFamily="18" charset="0"/>
                <a:cs typeface="Times New Roman" pitchFamily="18" charset="0"/>
              </a:rPr>
              <a:t>indicates the  material  used during  manufacturing and their progress from one operation to another. </a:t>
            </a:r>
            <a:endParaRPr dirty="0" lang="en-US" smtClean="0">
              <a:latin typeface="Times New Roman" pitchFamily="18" charset="0"/>
              <a:cs typeface="Times New Roman" pitchFamily="18" charset="0"/>
            </a:endParaRPr>
          </a:p>
          <a:p>
            <a:pPr algn="just"/>
            <a:r>
              <a:rPr dirty="0" lang="en-US" smtClean="0">
                <a:latin typeface="Times New Roman" pitchFamily="18" charset="0"/>
                <a:cs typeface="Times New Roman" pitchFamily="18" charset="0"/>
              </a:rPr>
              <a:t>In </a:t>
            </a:r>
            <a:r>
              <a:rPr dirty="0" lang="en-US">
                <a:latin typeface="Times New Roman" pitchFamily="18" charset="0"/>
                <a:cs typeface="Times New Roman" pitchFamily="18" charset="0"/>
              </a:rPr>
              <a:t>addition to this the details of scrap and good work produced are also </a:t>
            </a:r>
            <a:r>
              <a:rPr dirty="0" lang="en-US" smtClean="0">
                <a:latin typeface="Times New Roman" pitchFamily="18" charset="0"/>
                <a:cs typeface="Times New Roman" pitchFamily="18" charset="0"/>
              </a:rPr>
              <a:t>recorded.</a:t>
            </a:r>
            <a:endParaRPr dirty="0" lang="en-US">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43" name="Title 1"/>
          <p:cNvSpPr>
            <a:spLocks noGrp="1"/>
          </p:cNvSpPr>
          <p:nvPr>
            <p:ph type="title"/>
          </p:nvPr>
        </p:nvSpPr>
        <p:spPr>
          <a:xfrm>
            <a:off x="117615" y="0"/>
            <a:ext cx="8686800" cy="838200"/>
          </a:xfrm>
        </p:spPr>
        <p:txBody>
          <a:bodyPr/>
          <a:p>
            <a:r>
              <a:rPr dirty="0" lang="en-US" smtClean="0"/>
              <a:t>Route card</a:t>
            </a:r>
            <a:endParaRPr dirty="0" lang="en-US"/>
          </a:p>
        </p:txBody>
      </p:sp>
      <p:sp>
        <p:nvSpPr>
          <p:cNvPr id="1048644" name="Content Placeholder 2"/>
          <p:cNvSpPr>
            <a:spLocks noGrp="1"/>
          </p:cNvSpPr>
          <p:nvPr>
            <p:ph idx="1"/>
          </p:nvPr>
        </p:nvSpPr>
        <p:spPr/>
        <p:txBody>
          <a:bodyPr/>
          <a:p>
            <a:endParaRPr dirty="0" lang="en-US"/>
          </a:p>
        </p:txBody>
      </p:sp>
      <p:pic>
        <p:nvPicPr>
          <p:cNvPr id="2097152" name="Picture 2"/>
          <p:cNvPicPr>
            <a:picLocks noChangeAspect="1" noChangeArrowheads="1"/>
          </p:cNvPicPr>
          <p:nvPr/>
        </p:nvPicPr>
        <p:blipFill>
          <a:blip xmlns:r="http://schemas.openxmlformats.org/officeDocument/2006/relationships" r:embed="rId1"/>
          <a:srcRect/>
          <a:stretch>
            <a:fillRect/>
          </a:stretch>
        </p:blipFill>
        <p:spPr bwMode="auto">
          <a:xfrm>
            <a:off x="304800" y="762000"/>
            <a:ext cx="8718383" cy="5867400"/>
          </a:xfrm>
          <a:prstGeom prst="rect"/>
          <a:noFill/>
          <a:ln>
            <a:noFill/>
          </a:ln>
          <a:effectLst/>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2" presetSubtype="4">
                                  <p:stCondLst>
                                    <p:cond delay="0"/>
                                  </p:stCondLst>
                                  <p:childTnLst>
                                    <p:set>
                                      <p:cBhvr>
                                        <p:cTn dur="1" fill="hold" id="6">
                                          <p:stCondLst>
                                            <p:cond delay="0"/>
                                          </p:stCondLst>
                                        </p:cTn>
                                        <p:tgtEl>
                                          <p:spTgt spid="2097152"/>
                                        </p:tgtEl>
                                        <p:attrNameLst>
                                          <p:attrName>style.visibility</p:attrName>
                                        </p:attrNameLst>
                                      </p:cBhvr>
                                      <p:to>
                                        <p:strVal val="visible"/>
                                      </p:to>
                                    </p:set>
                                    <p:animEffect transition="in" filter="wipe(down)">
                                      <p:cBhvr>
                                        <p:cTn dur="500" id="7"/>
                                        <p:tgtEl>
                                          <p:spTgt spid="2097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45" name="Title 1"/>
          <p:cNvSpPr>
            <a:spLocks noGrp="1"/>
          </p:cNvSpPr>
          <p:nvPr>
            <p:ph type="title"/>
          </p:nvPr>
        </p:nvSpPr>
        <p:spPr/>
        <p:txBody>
          <a:bodyPr/>
          <a:p>
            <a:r>
              <a:rPr dirty="0" lang="en-US" smtClean="0"/>
              <a:t>2. worksheet</a:t>
            </a:r>
            <a:endParaRPr dirty="0" lang="en-US"/>
          </a:p>
        </p:txBody>
      </p:sp>
      <p:sp>
        <p:nvSpPr>
          <p:cNvPr id="1048646" name="Content Placeholder 2"/>
          <p:cNvSpPr>
            <a:spLocks noGrp="1"/>
          </p:cNvSpPr>
          <p:nvPr>
            <p:ph idx="1"/>
          </p:nvPr>
        </p:nvSpPr>
        <p:spPr/>
        <p:txBody>
          <a:bodyPr/>
          <a:p>
            <a:pPr indent="0" marL="0">
              <a:buNone/>
            </a:pPr>
            <a:r>
              <a:rPr dirty="0" lang="en-US" smtClean="0">
                <a:latin typeface="Times New Roman" pitchFamily="18" charset="0"/>
                <a:cs typeface="Times New Roman" pitchFamily="18" charset="0"/>
              </a:rPr>
              <a:t>   It </a:t>
            </a:r>
            <a:r>
              <a:rPr dirty="0" lang="en-US">
                <a:latin typeface="Times New Roman" pitchFamily="18" charset="0"/>
                <a:cs typeface="Times New Roman" pitchFamily="18" charset="0"/>
              </a:rPr>
              <a:t>contains </a:t>
            </a:r>
            <a:endParaRPr dirty="0" lang="en-US" smtClean="0">
              <a:latin typeface="Times New Roman" pitchFamily="18" charset="0"/>
              <a:cs typeface="Times New Roman" pitchFamily="18" charset="0"/>
            </a:endParaRPr>
          </a:p>
          <a:p>
            <a:pPr>
              <a:buFont typeface="Wingdings" pitchFamily="2" charset="2"/>
              <a:buChar char="§"/>
            </a:pPr>
            <a:r>
              <a:rPr dirty="0" lang="en-US" smtClean="0">
                <a:latin typeface="Times New Roman" pitchFamily="18" charset="0"/>
                <a:cs typeface="Times New Roman" pitchFamily="18" charset="0"/>
              </a:rPr>
              <a:t>Specifications </a:t>
            </a:r>
            <a:r>
              <a:rPr dirty="0" lang="en-US">
                <a:latin typeface="Times New Roman" pitchFamily="18" charset="0"/>
                <a:cs typeface="Times New Roman" pitchFamily="18" charset="0"/>
              </a:rPr>
              <a:t>to be followed while </a:t>
            </a:r>
            <a:r>
              <a:rPr dirty="0" lang="en-US" smtClean="0">
                <a:latin typeface="Times New Roman" pitchFamily="18" charset="0"/>
                <a:cs typeface="Times New Roman" pitchFamily="18" charset="0"/>
              </a:rPr>
              <a:t>manufacturing.</a:t>
            </a:r>
          </a:p>
          <a:p>
            <a:pPr>
              <a:buFont typeface="Wingdings" pitchFamily="2" charset="2"/>
              <a:buChar char="§"/>
            </a:pPr>
            <a:r>
              <a:rPr dirty="0" lang="en-US" smtClean="0">
                <a:latin typeface="Times New Roman" pitchFamily="18" charset="0"/>
                <a:cs typeface="Times New Roman" pitchFamily="18" charset="0"/>
              </a:rPr>
              <a:t>Instructions </a:t>
            </a:r>
            <a:r>
              <a:rPr dirty="0" lang="en-US">
                <a:latin typeface="Times New Roman" pitchFamily="18" charset="0"/>
                <a:cs typeface="Times New Roman" pitchFamily="18" charset="0"/>
              </a:rPr>
              <a:t>regarding routing of every part with identification number of </a:t>
            </a:r>
            <a:r>
              <a:rPr dirty="0" lang="en-US" smtClean="0">
                <a:latin typeface="Times New Roman" pitchFamily="18" charset="0"/>
                <a:cs typeface="Times New Roman" pitchFamily="18" charset="0"/>
              </a:rPr>
              <a:t>machines.</a:t>
            </a:r>
          </a:p>
          <a:p>
            <a:pPr>
              <a:buFont typeface="Wingdings" pitchFamily="2" charset="2"/>
              <a:buChar char="§"/>
            </a:pPr>
            <a:r>
              <a:rPr dirty="0" lang="en-US" smtClean="0">
                <a:latin typeface="Times New Roman" pitchFamily="18" charset="0"/>
                <a:cs typeface="Times New Roman" pitchFamily="18" charset="0"/>
              </a:rPr>
              <a:t>This </a:t>
            </a:r>
            <a:r>
              <a:rPr dirty="0" lang="en-US">
                <a:latin typeface="Times New Roman" pitchFamily="18" charset="0"/>
                <a:cs typeface="Times New Roman" pitchFamily="18" charset="0"/>
              </a:rPr>
              <a:t>sheet is made for manufacturing as well as for maintenance.</a:t>
            </a:r>
          </a:p>
          <a:p>
            <a:pPr indent="0" marL="0">
              <a:buNone/>
            </a:pPr>
            <a:endParaRPr dirty="0" lang="en-US">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47" name="Title 1"/>
          <p:cNvSpPr>
            <a:spLocks noGrp="1"/>
          </p:cNvSpPr>
          <p:nvPr>
            <p:ph type="title"/>
          </p:nvPr>
        </p:nvSpPr>
        <p:spPr>
          <a:xfrm>
            <a:off x="304800" y="0"/>
            <a:ext cx="8686800" cy="838200"/>
          </a:xfrm>
        </p:spPr>
        <p:txBody>
          <a:bodyPr/>
          <a:p>
            <a:r>
              <a:rPr dirty="0" lang="en-US" smtClean="0"/>
              <a:t>3. route sheet</a:t>
            </a:r>
            <a:endParaRPr dirty="0" lang="en-US"/>
          </a:p>
        </p:txBody>
      </p:sp>
      <p:sp>
        <p:nvSpPr>
          <p:cNvPr id="1048648" name="Content Placeholder 2"/>
          <p:cNvSpPr>
            <a:spLocks noGrp="1"/>
          </p:cNvSpPr>
          <p:nvPr>
            <p:ph idx="1"/>
          </p:nvPr>
        </p:nvSpPr>
        <p:spPr>
          <a:xfrm>
            <a:off x="304800" y="914400"/>
            <a:ext cx="8686800" cy="5562600"/>
          </a:xfrm>
        </p:spPr>
        <p:txBody>
          <a:bodyPr>
            <a:normAutofit fontScale="96875" lnSpcReduction="10000"/>
          </a:bodyPr>
          <a:p>
            <a:pPr>
              <a:buFont typeface="Wingdings" pitchFamily="2" charset="2"/>
              <a:buChar char="Ø"/>
            </a:pPr>
            <a:r>
              <a:rPr dirty="0" lang="en-US" smtClean="0">
                <a:latin typeface="Times New Roman" pitchFamily="18" charset="0"/>
                <a:cs typeface="Times New Roman" pitchFamily="18" charset="0"/>
              </a:rPr>
              <a:t>It is also called as route card</a:t>
            </a:r>
          </a:p>
          <a:p>
            <a:pPr>
              <a:buFont typeface="Wingdings" pitchFamily="2" charset="2"/>
              <a:buChar char="Ø"/>
            </a:pPr>
            <a:r>
              <a:rPr dirty="0" lang="en-US" smtClean="0">
                <a:latin typeface="Times New Roman" pitchFamily="18" charset="0"/>
                <a:cs typeface="Times New Roman" pitchFamily="18" charset="0"/>
              </a:rPr>
              <a:t>It lists the manufacturing operations in the decided sequence along with the machines associated with each operation</a:t>
            </a:r>
          </a:p>
          <a:p>
            <a:pPr>
              <a:buFont typeface="Wingdings" pitchFamily="2" charset="2"/>
              <a:buChar char="Ø"/>
            </a:pPr>
            <a:r>
              <a:rPr dirty="0" lang="en-US" smtClean="0">
                <a:latin typeface="Times New Roman" pitchFamily="18" charset="0"/>
                <a:cs typeface="Times New Roman" pitchFamily="18" charset="0"/>
              </a:rPr>
              <a:t>It also indicates the department in which the operation is to be done and the part will go for the next operation</a:t>
            </a:r>
          </a:p>
          <a:p>
            <a:pPr>
              <a:buFont typeface="Wingdings" pitchFamily="2" charset="2"/>
              <a:buChar char="Ø"/>
            </a:pPr>
            <a:r>
              <a:rPr dirty="0" lang="en-US" smtClean="0">
                <a:latin typeface="Times New Roman" pitchFamily="18" charset="0"/>
                <a:cs typeface="Times New Roman" pitchFamily="18" charset="0"/>
              </a:rPr>
              <a:t>It also consists of the information such as part name, part number and product number</a:t>
            </a:r>
          </a:p>
          <a:p>
            <a:pPr>
              <a:buFont typeface="Wingdings" pitchFamily="2" charset="2"/>
              <a:buChar char="Ø"/>
            </a:pPr>
            <a:r>
              <a:rPr dirty="0" lang="en-US" smtClean="0">
                <a:latin typeface="Times New Roman" pitchFamily="18" charset="0"/>
                <a:cs typeface="Times New Roman" pitchFamily="18" charset="0"/>
              </a:rPr>
              <a:t>It gives information about the material specification and cutting tools,jigs,fixtures and necessary devices for each operation.</a:t>
            </a:r>
          </a:p>
          <a:p>
            <a:pPr>
              <a:buFont typeface="Wingdings" pitchFamily="2" charset="2"/>
              <a:buChar char="Ø"/>
            </a:pPr>
            <a:endParaRPr dirty="0" lang="en-US" smtClean="0">
              <a:latin typeface="Times New Roman" pitchFamily="18" charset="0"/>
              <a:cs typeface="Times New Roman" pitchFamily="18" charset="0"/>
            </a:endParaRPr>
          </a:p>
          <a:p>
            <a:pPr>
              <a:buFont typeface="Wingdings" pitchFamily="2" charset="2"/>
              <a:buChar char="Ø"/>
            </a:pPr>
            <a:endParaRPr dirty="0" lang="en-US">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649" name="Title 1"/>
          <p:cNvSpPr>
            <a:spLocks noGrp="1"/>
          </p:cNvSpPr>
          <p:nvPr>
            <p:ph type="title"/>
          </p:nvPr>
        </p:nvSpPr>
        <p:spPr/>
        <p:txBody>
          <a:bodyPr>
            <a:normAutofit/>
          </a:bodyPr>
          <a:p>
            <a:r>
              <a:rPr dirty="0" lang="en-US" smtClean="0"/>
              <a:t>Route sheet</a:t>
            </a:r>
            <a:endParaRPr dirty="0" lang="en-US"/>
          </a:p>
        </p:txBody>
      </p:sp>
      <p:graphicFrame>
        <p:nvGraphicFramePr>
          <p:cNvPr id="4194310" name="Content Placeholder 3"/>
          <p:cNvGraphicFramePr>
            <a:graphicFrameLocks noGrp="1"/>
          </p:cNvGraphicFramePr>
          <p:nvPr>
            <p:ph idx="1"/>
          </p:nvPr>
        </p:nvGraphicFramePr>
        <p:xfrm>
          <a:off x="140519" y="1371600"/>
          <a:ext cx="9003481" cy="4243917"/>
        </p:xfrm>
        <a:graphic>
          <a:graphicData uri="http://schemas.openxmlformats.org/drawingml/2006/table">
            <a:tbl>
              <a:tblPr firstRow="1" bandRow="1">
                <a:tableStyleId>{5940675A-B579-460E-94D1-54222C63F5DA}</a:tableStyleId>
              </a:tblPr>
              <a:tblGrid>
                <a:gridCol w="1293346"/>
                <a:gridCol w="1508904"/>
                <a:gridCol w="1149641"/>
                <a:gridCol w="646673"/>
                <a:gridCol w="1149641"/>
                <a:gridCol w="1028363"/>
                <a:gridCol w="1044738"/>
                <a:gridCol w="213367"/>
                <a:gridCol w="760528"/>
                <a:gridCol w="208280"/>
              </a:tblGrid>
              <a:tr h="345017">
                <a:tc gridSpan="7">
                  <a:txBody>
                    <a:bodyPr/>
                    <a:p>
                      <a:pPr algn="ctr"/>
                      <a:r>
                        <a:rPr dirty="0" lang="en-US" smtClean="0"/>
                        <a:t>ROUTE</a:t>
                      </a:r>
                      <a:r>
                        <a:rPr baseline="0" dirty="0" lang="en-US" smtClean="0"/>
                        <a:t> SHEET</a:t>
                      </a:r>
                      <a:endParaRPr dirty="0" lang="en-US"/>
                    </a:p>
                  </a:txBody>
                </a:tc>
                <a:tc hMerge="1">
                  <a:txBody>
                    <a:bodyPr/>
                    <a:p>
                      <a:endParaRPr lang="en-US"/>
                    </a:p>
                  </a:txBody>
                </a:tc>
                <a:tc hMerge="1">
                  <a:txBody>
                    <a:bodyPr/>
                    <a:p>
                      <a:endParaRPr lang="en-US"/>
                    </a:p>
                  </a:txBody>
                </a:tc>
                <a:tc hMerge="1">
                  <a:txBody>
                    <a:bodyPr/>
                    <a:p>
                      <a:endParaRPr lang="en-US"/>
                    </a:p>
                  </a:txBody>
                </a:tc>
                <a:tc hMerge="1">
                  <a:txBody>
                    <a:bodyPr/>
                    <a:p>
                      <a:endParaRPr dirty="0" lang="en-US"/>
                    </a:p>
                  </a:txBody>
                </a:tc>
                <a:tc hMerge="1">
                  <a:txBody>
                    <a:bodyPr/>
                    <a:p>
                      <a:endParaRPr dirty="0" lang="en-US"/>
                    </a:p>
                  </a:txBody>
                </a:tc>
                <a:tc hMerge="1">
                  <a:txBody>
                    <a:bodyPr/>
                    <a:p>
                      <a:endParaRPr lang="en-US"/>
                    </a:p>
                  </a:txBody>
                </a:tc>
                <a:tc gridSpan="2">
                  <a:txBody>
                    <a:bodyPr/>
                    <a:p>
                      <a:pPr algn="ctr"/>
                      <a:endParaRPr dirty="0" lang="en-US"/>
                    </a:p>
                  </a:txBody>
                </a:tc>
                <a:tc hMerge="1">
                  <a:txBody>
                    <a:bodyPr/>
                    <a:p>
                      <a:endParaRPr lang="en-US"/>
                    </a:p>
                  </a:txBody>
                </a:tc>
                <a:tc>
                  <a:txBody>
                    <a:bodyPr/>
                    <a:p>
                      <a:pPr algn="ctr"/>
                      <a:endParaRPr dirty="0" lang="en-US"/>
                    </a:p>
                  </a:txBody>
                </a:tc>
              </a:tr>
              <a:tr h="1638829">
                <a:tc gridSpan="2">
                  <a:txBody>
                    <a:bodyPr/>
                    <a:p>
                      <a:pPr algn="ctr"/>
                      <a:r>
                        <a:rPr dirty="0" lang="en-US" smtClean="0"/>
                        <a:t>PART NAME : -</a:t>
                      </a:r>
                      <a:endParaRPr dirty="0" lang="en-US"/>
                    </a:p>
                    <a:p>
                      <a:pPr algn="ctr"/>
                      <a:r>
                        <a:rPr dirty="0" lang="en-US" smtClean="0"/>
                        <a:t>PART NO.</a:t>
                      </a:r>
                      <a:r>
                        <a:rPr baseline="0" dirty="0" lang="en-US" smtClean="0"/>
                        <a:t> : </a:t>
                      </a:r>
                    </a:p>
                    <a:p>
                      <a:pPr algn="ctr"/>
                      <a:r>
                        <a:rPr dirty="0" lang="en-US" smtClean="0"/>
                        <a:t>QUANTITY :</a:t>
                      </a:r>
                      <a:endParaRPr dirty="0" lang="en-US"/>
                    </a:p>
                  </a:txBody>
                </a:tc>
                <a:tc hMerge="1">
                  <a:txBody>
                    <a:bodyPr/>
                    <a:p>
                      <a:endParaRPr dirty="0" lang="en-US"/>
                    </a:p>
                  </a:txBody>
                </a:tc>
                <a:tc gridSpan="3">
                  <a:txBody>
                    <a:bodyPr/>
                    <a:p>
                      <a:pPr algn="ctr"/>
                      <a:r>
                        <a:rPr dirty="0" lang="en-US" smtClean="0"/>
                        <a:t>MATERIAL</a:t>
                      </a:r>
                      <a:r>
                        <a:rPr baseline="0" dirty="0" lang="en-US" smtClean="0"/>
                        <a:t> : _____________</a:t>
                      </a:r>
                      <a:endParaRPr dirty="0" lang="en-US"/>
                    </a:p>
                    <a:p>
                      <a:pPr algn="ctr"/>
                      <a:r>
                        <a:rPr dirty="0" lang="en-US" smtClean="0"/>
                        <a:t>HARDNESS : ____________</a:t>
                      </a:r>
                      <a:endParaRPr dirty="0" lang="en-US"/>
                    </a:p>
                    <a:p>
                      <a:pPr algn="ctr"/>
                      <a:r>
                        <a:rPr dirty="0" lang="en-US" smtClean="0"/>
                        <a:t>DUE DATE : _____________</a:t>
                      </a:r>
                      <a:endParaRPr dirty="0" lang="en-US"/>
                    </a:p>
                  </a:txBody>
                </a:tc>
                <a:tc hMerge="1">
                  <a:txBody>
                    <a:bodyPr/>
                    <a:p>
                      <a:endParaRPr dirty="0" lang="en-US"/>
                    </a:p>
                  </a:txBody>
                </a:tc>
                <a:tc hMerge="1">
                  <a:txBody>
                    <a:bodyPr/>
                    <a:p>
                      <a:endParaRPr dirty="0" lang="en-US"/>
                    </a:p>
                  </a:txBody>
                </a:tc>
                <a:tc gridSpan="5">
                  <a:txBody>
                    <a:bodyPr/>
                    <a:p>
                      <a:pPr algn="ctr"/>
                      <a:r>
                        <a:rPr dirty="0" lang="en-US" smtClean="0"/>
                        <a:t>PART DRAWING :</a:t>
                      </a:r>
                      <a:endParaRPr dirty="0" lang="en-US"/>
                    </a:p>
                  </a:txBody>
                </a:tc>
                <a:tc hMerge="1">
                  <a:txBody>
                    <a:bodyPr/>
                    <a:p>
                      <a:endParaRPr lang="en-US"/>
                    </a:p>
                  </a:txBody>
                </a:tc>
                <a:tc hMerge="1">
                  <a:txBody>
                    <a:bodyPr/>
                    <a:p>
                      <a:endParaRPr dirty="0" lang="en-US"/>
                    </a:p>
                  </a:txBody>
                </a:tc>
                <a:tc hMerge="1">
                  <a:txBody>
                    <a:bodyPr/>
                    <a:p>
                      <a:endParaRPr lang="en-US"/>
                    </a:p>
                  </a:txBody>
                </a:tc>
                <a:tc hMerge="1">
                  <a:txBody>
                    <a:bodyPr/>
                    <a:p>
                      <a:endParaRPr dirty="0" lang="en-US"/>
                    </a:p>
                  </a:txBody>
                </a:tc>
              </a:tr>
              <a:tr h="345017">
                <a:tc rowSpan="2">
                  <a:txBody>
                    <a:bodyPr/>
                    <a:p>
                      <a:pPr algn="ctr"/>
                      <a:r>
                        <a:rPr dirty="0" lang="en-US" smtClean="0"/>
                        <a:t>OPERATION NO.</a:t>
                      </a:r>
                      <a:endParaRPr dirty="0" lang="en-US"/>
                    </a:p>
                  </a:txBody>
                </a:tc>
                <a:tc rowSpan="2">
                  <a:txBody>
                    <a:bodyPr/>
                    <a:p>
                      <a:pPr algn="ctr"/>
                      <a:r>
                        <a:rPr dirty="0" lang="en-US" smtClean="0"/>
                        <a:t>OPERATION DESCRIPTION</a:t>
                      </a:r>
                    </a:p>
                  </a:txBody>
                </a:tc>
                <a:tc rowSpan="2">
                  <a:txBody>
                    <a:bodyPr/>
                    <a:p>
                      <a:pPr algn="ctr"/>
                      <a:r>
                        <a:rPr dirty="0" lang="en-US" smtClean="0"/>
                        <a:t>MACHINE</a:t>
                      </a:r>
                      <a:endParaRPr dirty="0" lang="en-US"/>
                    </a:p>
                  </a:txBody>
                </a:tc>
                <a:tc rowSpan="2">
                  <a:txBody>
                    <a:bodyPr/>
                    <a:p>
                      <a:pPr algn="ctr"/>
                      <a:r>
                        <a:rPr dirty="0" lang="en-US" smtClean="0"/>
                        <a:t>DEPT</a:t>
                      </a:r>
                      <a:endParaRPr dirty="0" lang="en-US"/>
                    </a:p>
                  </a:txBody>
                </a:tc>
                <a:tc rowSpan="2">
                  <a:txBody>
                    <a:bodyPr/>
                    <a:p>
                      <a:pPr algn="ctr"/>
                      <a:r>
                        <a:rPr dirty="0" lang="en-US" smtClean="0"/>
                        <a:t>TOOLS</a:t>
                      </a:r>
                      <a:r>
                        <a:rPr baseline="0" dirty="0" lang="en-US" smtClean="0"/>
                        <a:t> REQUIRED</a:t>
                      </a:r>
                      <a:endParaRPr dirty="0" lang="en-US"/>
                    </a:p>
                  </a:txBody>
                </a:tc>
                <a:tc gridSpan="5">
                  <a:txBody>
                    <a:bodyPr/>
                    <a:p>
                      <a:pPr algn="ctr"/>
                      <a:r>
                        <a:rPr dirty="0" lang="en-US" smtClean="0"/>
                        <a:t>TIME</a:t>
                      </a:r>
                      <a:r>
                        <a:rPr baseline="0" dirty="0" lang="en-US" smtClean="0"/>
                        <a:t> (MIN)</a:t>
                      </a:r>
                      <a:endParaRPr dirty="0" lang="en-US"/>
                    </a:p>
                  </a:txBody>
                </a:tc>
                <a:tc hMerge="1">
                  <a:txBody>
                    <a:bodyPr/>
                    <a:p>
                      <a:endParaRPr lang="en-US"/>
                    </a:p>
                  </a:txBody>
                </a:tc>
                <a:tc hMerge="1">
                  <a:txBody>
                    <a:bodyPr/>
                    <a:p>
                      <a:endParaRPr dirty="0" lang="en-US"/>
                    </a:p>
                  </a:txBody>
                </a:tc>
                <a:tc hMerge="1">
                  <a:txBody>
                    <a:bodyPr/>
                    <a:p>
                      <a:endParaRPr lang="en-US"/>
                    </a:p>
                  </a:txBody>
                </a:tc>
                <a:tc hMerge="1">
                  <a:txBody>
                    <a:bodyPr/>
                    <a:p>
                      <a:endParaRPr dirty="0" lang="en-US"/>
                    </a:p>
                  </a:txBody>
                </a:tc>
              </a:tr>
              <a:tr h="776288">
                <a:tc vMerge="1">
                  <a:txBody>
                    <a:bodyPr/>
                    <a:p>
                      <a:endParaRPr dirty="0" lang="en-US"/>
                    </a:p>
                  </a:txBody>
                </a:tc>
                <a:tc vMerge="1">
                  <a:txBody>
                    <a:bodyPr/>
                    <a:p>
                      <a:endParaRPr dirty="0" lang="en-US"/>
                    </a:p>
                  </a:txBody>
                </a:tc>
                <a:tc vMerge="1">
                  <a:txBody>
                    <a:bodyPr/>
                    <a:p>
                      <a:endParaRPr dirty="0" lang="en-US"/>
                    </a:p>
                  </a:txBody>
                </a:tc>
                <a:tc vMerge="1">
                  <a:txBody>
                    <a:bodyPr/>
                    <a:p>
                      <a:endParaRPr dirty="0" lang="en-US"/>
                    </a:p>
                  </a:txBody>
                </a:tc>
                <a:tc vMerge="1">
                  <a:txBody>
                    <a:bodyPr/>
                    <a:p>
                      <a:endParaRPr dirty="0" lang="en-US"/>
                    </a:p>
                  </a:txBody>
                </a:tc>
                <a:tc>
                  <a:txBody>
                    <a:bodyPr/>
                    <a:p>
                      <a:pPr algn="ctr"/>
                      <a:r>
                        <a:rPr dirty="0" lang="en-US" smtClean="0"/>
                        <a:t>SET UP TIME</a:t>
                      </a:r>
                      <a:endParaRPr dirty="0" lang="en-US"/>
                    </a:p>
                  </a:txBody>
                </a:tc>
                <a:tc gridSpan="2">
                  <a:txBody>
                    <a:bodyPr/>
                    <a:p>
                      <a:pPr algn="ctr"/>
                      <a:r>
                        <a:rPr dirty="0" lang="en-US" smtClean="0"/>
                        <a:t>OPERATION TIME</a:t>
                      </a:r>
                      <a:endParaRPr dirty="0" lang="en-US"/>
                    </a:p>
                  </a:txBody>
                </a:tc>
                <a:tc hMerge="1">
                  <a:txBody>
                    <a:bodyPr/>
                    <a:p>
                      <a:endParaRPr dirty="0" lang="en-US"/>
                    </a:p>
                  </a:txBody>
                </a:tc>
                <a:tc gridSpan="2">
                  <a:txBody>
                    <a:bodyPr/>
                    <a:p>
                      <a:pPr algn="ctr"/>
                      <a:r>
                        <a:rPr dirty="0" lang="en-US" smtClean="0"/>
                        <a:t>TOTAL</a:t>
                      </a:r>
                      <a:r>
                        <a:rPr baseline="0" dirty="0" lang="en-US" smtClean="0"/>
                        <a:t> TIME</a:t>
                      </a:r>
                      <a:endParaRPr dirty="0" lang="en-US"/>
                    </a:p>
                  </a:txBody>
                </a:tc>
                <a:tc hMerge="1">
                  <a:txBody>
                    <a:bodyPr/>
                    <a:p>
                      <a:endParaRPr dirty="0" lang="en-US"/>
                    </a:p>
                  </a:txBody>
                </a:tc>
              </a:tr>
              <a:tr h="345017">
                <a:tc>
                  <a:txBody>
                    <a:bodyPr/>
                    <a:p>
                      <a:pPr algn="ctr"/>
                      <a:endParaRPr dirty="0" lang="en-US"/>
                    </a:p>
                  </a:txBody>
                </a:tc>
                <a:tc>
                  <a:txBody>
                    <a:bodyPr/>
                    <a:p>
                      <a:pPr algn="ctr"/>
                      <a:endParaRPr lang="en-US"/>
                    </a:p>
                  </a:txBody>
                </a:tc>
                <a:tc>
                  <a:txBody>
                    <a:bodyPr/>
                    <a:p>
                      <a:pPr algn="ctr"/>
                      <a:endParaRPr lang="en-US"/>
                    </a:p>
                  </a:txBody>
                </a:tc>
                <a:tc>
                  <a:txBody>
                    <a:bodyPr/>
                    <a:p>
                      <a:pPr algn="ctr"/>
                      <a:endParaRPr lang="en-US"/>
                    </a:p>
                  </a:txBody>
                </a:tc>
                <a:tc>
                  <a:txBody>
                    <a:bodyPr/>
                    <a:p>
                      <a:pPr algn="ctr"/>
                      <a:endParaRPr lang="en-US"/>
                    </a:p>
                  </a:txBody>
                </a:tc>
                <a:tc>
                  <a:txBody>
                    <a:bodyPr/>
                    <a:p>
                      <a:pPr algn="ctr"/>
                      <a:endParaRPr dirty="0" lang="en-US"/>
                    </a:p>
                  </a:txBody>
                </a:tc>
                <a:tc gridSpan="2">
                  <a:txBody>
                    <a:bodyPr/>
                    <a:p>
                      <a:pPr algn="ctr"/>
                      <a:endParaRPr lang="en-US"/>
                    </a:p>
                  </a:txBody>
                </a:tc>
                <a:tc hMerge="1">
                  <a:txBody>
                    <a:bodyPr/>
                    <a:p>
                      <a:endParaRPr dirty="0" lang="en-US"/>
                    </a:p>
                  </a:txBody>
                </a:tc>
                <a:tc gridSpan="2">
                  <a:txBody>
                    <a:bodyPr/>
                    <a:p>
                      <a:pPr algn="ctr"/>
                      <a:endParaRPr lang="en-US"/>
                    </a:p>
                  </a:txBody>
                </a:tc>
                <a:tc hMerge="1">
                  <a:txBody>
                    <a:bodyPr/>
                    <a:p>
                      <a:endParaRPr dirty="0" lang="en-US"/>
                    </a:p>
                  </a:txBody>
                </a:tc>
              </a:tr>
              <a:tr h="345017">
                <a:tc>
                  <a:txBody>
                    <a:bodyPr/>
                    <a:p>
                      <a:pPr algn="ctr"/>
                      <a:endParaRPr lang="en-US"/>
                    </a:p>
                  </a:txBody>
                </a:tc>
                <a:tc>
                  <a:txBody>
                    <a:bodyPr/>
                    <a:p>
                      <a:pPr algn="ctr"/>
                      <a:endParaRPr lang="en-US"/>
                    </a:p>
                  </a:txBody>
                </a:tc>
                <a:tc>
                  <a:txBody>
                    <a:bodyPr/>
                    <a:p>
                      <a:pPr algn="ctr"/>
                      <a:endParaRPr lang="en-US"/>
                    </a:p>
                  </a:txBody>
                </a:tc>
                <a:tc>
                  <a:txBody>
                    <a:bodyPr/>
                    <a:p>
                      <a:pPr algn="ctr"/>
                      <a:endParaRPr lang="en-US"/>
                    </a:p>
                  </a:txBody>
                </a:tc>
                <a:tc>
                  <a:txBody>
                    <a:bodyPr/>
                    <a:p>
                      <a:pPr algn="ctr"/>
                      <a:endParaRPr lang="en-US"/>
                    </a:p>
                  </a:txBody>
                </a:tc>
                <a:tc>
                  <a:txBody>
                    <a:bodyPr/>
                    <a:p>
                      <a:pPr algn="ctr"/>
                      <a:endParaRPr lang="en-US"/>
                    </a:p>
                  </a:txBody>
                </a:tc>
                <a:tc gridSpan="2">
                  <a:txBody>
                    <a:bodyPr/>
                    <a:p>
                      <a:pPr algn="ctr"/>
                      <a:endParaRPr lang="en-US"/>
                    </a:p>
                  </a:txBody>
                </a:tc>
                <a:tc hMerge="1">
                  <a:txBody>
                    <a:bodyPr/>
                    <a:p>
                      <a:endParaRPr lang="en-US"/>
                    </a:p>
                  </a:txBody>
                </a:tc>
                <a:tc gridSpan="2">
                  <a:txBody>
                    <a:bodyPr/>
                    <a:p>
                      <a:pPr algn="ctr"/>
                      <a:endParaRPr lang="en-US"/>
                    </a:p>
                  </a:txBody>
                </a:tc>
                <a:tc hMerge="1">
                  <a:txBody>
                    <a:bodyPr/>
                    <a:p>
                      <a:endParaRPr lang="en-US"/>
                    </a:p>
                  </a:txBody>
                </a:tc>
              </a:tr>
              <a:tr h="345017">
                <a:tc>
                  <a:txBody>
                    <a:bodyPr/>
                    <a:p>
                      <a:pPr algn="ctr"/>
                      <a:endParaRPr lang="en-US"/>
                    </a:p>
                  </a:txBody>
                </a:tc>
                <a:tc>
                  <a:txBody>
                    <a:bodyPr/>
                    <a:p>
                      <a:pPr algn="ctr"/>
                      <a:endParaRPr dirty="0" lang="en-US"/>
                    </a:p>
                  </a:txBody>
                </a:tc>
                <a:tc>
                  <a:txBody>
                    <a:bodyPr/>
                    <a:p>
                      <a:pPr algn="ctr"/>
                      <a:endParaRPr dirty="0" lang="en-US"/>
                    </a:p>
                  </a:txBody>
                </a:tc>
                <a:tc>
                  <a:txBody>
                    <a:bodyPr/>
                    <a:p>
                      <a:pPr algn="ctr"/>
                      <a:endParaRPr dirty="0" lang="en-US"/>
                    </a:p>
                  </a:txBody>
                </a:tc>
                <a:tc>
                  <a:txBody>
                    <a:bodyPr/>
                    <a:p>
                      <a:pPr algn="ctr"/>
                      <a:endParaRPr dirty="0" lang="en-US"/>
                    </a:p>
                  </a:txBody>
                </a:tc>
                <a:tc>
                  <a:txBody>
                    <a:bodyPr/>
                    <a:p>
                      <a:pPr algn="ctr"/>
                      <a:endParaRPr dirty="0" lang="en-US"/>
                    </a:p>
                  </a:txBody>
                </a:tc>
                <a:tc gridSpan="2">
                  <a:txBody>
                    <a:bodyPr/>
                    <a:p>
                      <a:pPr algn="ctr"/>
                      <a:endParaRPr lang="en-US"/>
                    </a:p>
                  </a:txBody>
                </a:tc>
                <a:tc hMerge="1">
                  <a:txBody>
                    <a:bodyPr/>
                    <a:p>
                      <a:endParaRPr dirty="0" lang="en-US"/>
                    </a:p>
                  </a:txBody>
                </a:tc>
                <a:tc gridSpan="2">
                  <a:txBody>
                    <a:bodyPr/>
                    <a:p>
                      <a:pPr algn="ctr"/>
                      <a:endParaRPr dirty="0" lang="en-US"/>
                    </a:p>
                  </a:txBody>
                </a:tc>
                <a:tc hMerge="1">
                  <a:txBody>
                    <a:bodyPr/>
                    <a:p>
                      <a:endParaRPr dirty="0" lang="en-US"/>
                    </a:p>
                  </a:txBody>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597" name="Title 1"/>
          <p:cNvSpPr>
            <a:spLocks noGrp="1"/>
          </p:cNvSpPr>
          <p:nvPr>
            <p:ph type="title"/>
          </p:nvPr>
        </p:nvSpPr>
        <p:spPr/>
        <p:txBody>
          <a:bodyPr/>
          <a:p>
            <a:r>
              <a:rPr dirty="0" lang="en-US" smtClean="0"/>
              <a:t>What is </a:t>
            </a:r>
            <a:r>
              <a:rPr dirty="0" lang="en-US" err="1" smtClean="0"/>
              <a:t>ppc</a:t>
            </a:r>
            <a:r>
              <a:rPr dirty="0" lang="en-US" smtClean="0"/>
              <a:t>?</a:t>
            </a:r>
            <a:endParaRPr dirty="0" lang="en-US"/>
          </a:p>
        </p:txBody>
      </p:sp>
      <p:sp>
        <p:nvSpPr>
          <p:cNvPr id="1048598" name="Content Placeholder 2"/>
          <p:cNvSpPr>
            <a:spLocks noGrp="1"/>
          </p:cNvSpPr>
          <p:nvPr>
            <p:ph idx="1"/>
          </p:nvPr>
        </p:nvSpPr>
        <p:spPr/>
        <p:txBody>
          <a:bodyPr/>
          <a:p>
            <a:pPr indent="0" marL="0">
              <a:buNone/>
            </a:pPr>
            <a:endParaRPr dirty="0" lang="en-US" smtClean="0"/>
          </a:p>
          <a:p>
            <a:pPr indent="0" marL="0">
              <a:buNone/>
            </a:pPr>
            <a:r>
              <a:rPr dirty="0" i="1" lang="en-US" smtClean="0">
                <a:latin typeface="Times New Roman" pitchFamily="18" charset="0"/>
                <a:cs typeface="Times New Roman" pitchFamily="18" charset="0"/>
              </a:rPr>
              <a:t>“The highest efficiency in production is obtained by manufacturing the required quality of product , of  required quantity ,at the required time by the best and cheapest method” - 	Hence, </a:t>
            </a:r>
            <a:r>
              <a:rPr b="1" dirty="0" lang="en-US" smtClean="0">
                <a:solidFill>
                  <a:srgbClr val="FF0000"/>
                </a:solidFill>
                <a:latin typeface="Times New Roman" pitchFamily="18" charset="0"/>
                <a:cs typeface="Times New Roman" pitchFamily="18" charset="0"/>
              </a:rPr>
              <a:t>PPC is a tool to coordinate all manufacturing activities in a production system.</a:t>
            </a:r>
            <a:endParaRPr b="1" dirty="0" lang="en-US">
              <a:solidFill>
                <a:srgbClr val="FF000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650" name="Title 1"/>
          <p:cNvSpPr>
            <a:spLocks noGrp="1"/>
          </p:cNvSpPr>
          <p:nvPr>
            <p:ph type="title"/>
          </p:nvPr>
        </p:nvSpPr>
        <p:spPr/>
        <p:txBody>
          <a:bodyPr/>
          <a:p>
            <a:r>
              <a:rPr dirty="0" lang="en-US" smtClean="0"/>
              <a:t>2. SEQUENCING</a:t>
            </a:r>
            <a:endParaRPr dirty="0" lang="en-US"/>
          </a:p>
        </p:txBody>
      </p:sp>
      <p:sp>
        <p:nvSpPr>
          <p:cNvPr id="1048651" name="Content Placeholder 2"/>
          <p:cNvSpPr>
            <a:spLocks noGrp="1"/>
          </p:cNvSpPr>
          <p:nvPr>
            <p:ph idx="1"/>
          </p:nvPr>
        </p:nvSpPr>
        <p:spPr/>
        <p:txBody>
          <a:bodyPr/>
          <a:p>
            <a:r>
              <a:rPr dirty="0" lang="en-US" smtClean="0">
                <a:latin typeface="Times New Roman" pitchFamily="18" charset="0"/>
                <a:cs typeface="Times New Roman" pitchFamily="18" charset="0"/>
              </a:rPr>
              <a:t>Defined as the order in which jobs pass through machines or work stations for processing</a:t>
            </a:r>
          </a:p>
          <a:p>
            <a:r>
              <a:rPr dirty="0" lang="en-US" smtClean="0">
                <a:latin typeface="Times New Roman" pitchFamily="18" charset="0"/>
                <a:cs typeface="Times New Roman" pitchFamily="18" charset="0"/>
              </a:rPr>
              <a:t>The main aim is to find out such sequence out of the possible sequence that will complete the work in shortest time</a:t>
            </a:r>
          </a:p>
          <a:p>
            <a:r>
              <a:rPr dirty="0" lang="en-US" smtClean="0">
                <a:latin typeface="Times New Roman" pitchFamily="18" charset="0"/>
                <a:cs typeface="Times New Roman" pitchFamily="18" charset="0"/>
              </a:rPr>
              <a:t>Sequencing problems becomes tedious as the number of jobs and machines increases</a:t>
            </a:r>
            <a:endParaRPr dirty="0" lang="en-US">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52" name="Title 1"/>
          <p:cNvSpPr>
            <a:spLocks noGrp="1"/>
          </p:cNvSpPr>
          <p:nvPr>
            <p:ph type="title"/>
          </p:nvPr>
        </p:nvSpPr>
        <p:spPr/>
        <p:txBody>
          <a:bodyPr/>
          <a:p>
            <a:r>
              <a:rPr dirty="0" lang="en-US" smtClean="0"/>
              <a:t>3. scheduling</a:t>
            </a:r>
            <a:endParaRPr dirty="0" lang="en-US"/>
          </a:p>
        </p:txBody>
      </p:sp>
      <p:sp>
        <p:nvSpPr>
          <p:cNvPr id="1048653" name="Content Placeholder 2"/>
          <p:cNvSpPr>
            <a:spLocks noGrp="1"/>
          </p:cNvSpPr>
          <p:nvPr>
            <p:ph idx="1"/>
          </p:nvPr>
        </p:nvSpPr>
        <p:spPr/>
        <p:txBody>
          <a:bodyPr>
            <a:normAutofit fontScale="96875" lnSpcReduction="10000"/>
          </a:bodyPr>
          <a:p>
            <a:pPr indent="0" marL="0">
              <a:buNone/>
            </a:pPr>
            <a:r>
              <a:rPr dirty="0" lang="en-US" smtClean="0">
                <a:latin typeface="Times New Roman" pitchFamily="18" charset="0"/>
                <a:cs typeface="Times New Roman" pitchFamily="18" charset="0"/>
              </a:rPr>
              <a:t>Scheduling means setting of starting and finishing dates for each operation, assembly and the finished product.</a:t>
            </a:r>
            <a:r>
              <a:rPr dirty="0" lang="en-US">
                <a:latin typeface="Times New Roman" pitchFamily="18" charset="0"/>
                <a:cs typeface="Times New Roman" pitchFamily="18" charset="0"/>
              </a:rPr>
              <a:t/>
            </a:r>
            <a:br>
              <a:rPr dirty="0" lang="en-US">
                <a:latin typeface="Times New Roman" pitchFamily="18" charset="0"/>
                <a:cs typeface="Times New Roman" pitchFamily="18" charset="0"/>
              </a:rPr>
            </a:br>
            <a:r>
              <a:rPr dirty="0" lang="en-US" smtClean="0">
                <a:latin typeface="Times New Roman" pitchFamily="18" charset="0"/>
                <a:cs typeface="Times New Roman" pitchFamily="18" charset="0"/>
              </a:rPr>
              <a:t> It also means to :</a:t>
            </a:r>
            <a:endParaRPr dirty="0" lang="en-US">
              <a:latin typeface="Times New Roman" pitchFamily="18" charset="0"/>
              <a:cs typeface="Times New Roman" pitchFamily="18" charset="0"/>
            </a:endParaRPr>
          </a:p>
          <a:p>
            <a:r>
              <a:rPr dirty="0" lang="en-US">
                <a:latin typeface="Times New Roman" pitchFamily="18" charset="0"/>
                <a:cs typeface="Times New Roman" pitchFamily="18" charset="0"/>
              </a:rPr>
              <a:t>Fix the amount of work to do.</a:t>
            </a:r>
          </a:p>
          <a:p>
            <a:r>
              <a:rPr dirty="0" lang="en-US">
                <a:latin typeface="Times New Roman" pitchFamily="18" charset="0"/>
                <a:cs typeface="Times New Roman" pitchFamily="18" charset="0"/>
              </a:rPr>
              <a:t>Arrange the different manufacturing operations in order of priority.</a:t>
            </a:r>
          </a:p>
          <a:p>
            <a:r>
              <a:rPr dirty="0" lang="en-US">
                <a:latin typeface="Times New Roman" pitchFamily="18" charset="0"/>
                <a:cs typeface="Times New Roman" pitchFamily="18" charset="0"/>
              </a:rPr>
              <a:t>Fix the starting and completing, date and time, for each operation</a:t>
            </a:r>
          </a:p>
          <a:p>
            <a:pPr indent="0" marL="0">
              <a:buNone/>
            </a:pPr>
            <a:endParaRPr dirty="0" lang="en-US">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57" name="Title 1"/>
          <p:cNvSpPr>
            <a:spLocks noGrp="1"/>
          </p:cNvSpPr>
          <p:nvPr>
            <p:ph type="title"/>
          </p:nvPr>
        </p:nvSpPr>
        <p:spPr/>
        <p:txBody>
          <a:bodyPr/>
          <a:p>
            <a:r>
              <a:rPr dirty="0" lang="en-US" smtClean="0"/>
              <a:t>4. dispatching</a:t>
            </a:r>
            <a:endParaRPr dirty="0" lang="en-US"/>
          </a:p>
        </p:txBody>
      </p:sp>
      <p:sp>
        <p:nvSpPr>
          <p:cNvPr id="1048658" name="Content Placeholder 2"/>
          <p:cNvSpPr>
            <a:spLocks noGrp="1"/>
          </p:cNvSpPr>
          <p:nvPr>
            <p:ph idx="1"/>
          </p:nvPr>
        </p:nvSpPr>
        <p:spPr/>
        <p:txBody>
          <a:bodyPr>
            <a:normAutofit/>
          </a:bodyPr>
          <a:p>
            <a:r>
              <a:rPr dirty="0" lang="en-US" smtClean="0">
                <a:latin typeface="Times New Roman" pitchFamily="18" charset="0"/>
                <a:cs typeface="Times New Roman" pitchFamily="18" charset="0"/>
              </a:rPr>
              <a:t>It’s the next step after scheduling</a:t>
            </a:r>
          </a:p>
          <a:p>
            <a:r>
              <a:rPr dirty="0" lang="en-US" smtClean="0">
                <a:latin typeface="Times New Roman" pitchFamily="18" charset="0"/>
                <a:cs typeface="Times New Roman" pitchFamily="18" charset="0"/>
              </a:rPr>
              <a:t>Also means starting the actual production of a particular work which has been planned in routing schedule.</a:t>
            </a:r>
          </a:p>
          <a:p>
            <a:r>
              <a:rPr dirty="0" lang="en-US" smtClean="0">
                <a:latin typeface="Times New Roman" pitchFamily="18" charset="0"/>
                <a:cs typeface="Times New Roman" pitchFamily="18" charset="0"/>
              </a:rPr>
              <a:t>It </a:t>
            </a:r>
            <a:r>
              <a:rPr dirty="0" lang="en-US">
                <a:latin typeface="Times New Roman" pitchFamily="18" charset="0"/>
                <a:cs typeface="Times New Roman" pitchFamily="18" charset="0"/>
              </a:rPr>
              <a:t>provides the necessary authority to start the work. </a:t>
            </a:r>
            <a:endParaRPr dirty="0" lang="en-US" smtClean="0">
              <a:latin typeface="Times New Roman" pitchFamily="18" charset="0"/>
              <a:cs typeface="Times New Roman" pitchFamily="18" charset="0"/>
            </a:endParaRPr>
          </a:p>
          <a:p>
            <a:r>
              <a:rPr dirty="0" lang="en-US" smtClean="0">
                <a:latin typeface="Times New Roman" pitchFamily="18" charset="0"/>
                <a:cs typeface="Times New Roman" pitchFamily="18" charset="0"/>
              </a:rPr>
              <a:t>It </a:t>
            </a:r>
            <a:r>
              <a:rPr dirty="0" lang="en-US">
                <a:latin typeface="Times New Roman" pitchFamily="18" charset="0"/>
                <a:cs typeface="Times New Roman" pitchFamily="18" charset="0"/>
              </a:rPr>
              <a:t>is based on route-sheets and schedule sheets.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59" name="Content Placeholder 2"/>
          <p:cNvSpPr>
            <a:spLocks noGrp="1"/>
          </p:cNvSpPr>
          <p:nvPr>
            <p:ph idx="1"/>
          </p:nvPr>
        </p:nvSpPr>
        <p:spPr>
          <a:xfrm>
            <a:off x="228600" y="457200"/>
            <a:ext cx="8763000" cy="5622925"/>
          </a:xfrm>
        </p:spPr>
        <p:txBody>
          <a:bodyPr>
            <a:normAutofit fontScale="93750" lnSpcReduction="10000"/>
          </a:bodyPr>
          <a:p>
            <a:pPr indent="0" marL="0">
              <a:buNone/>
            </a:pPr>
            <a:r>
              <a:rPr dirty="0" lang="en-US">
                <a:latin typeface="Times New Roman" pitchFamily="18" charset="0"/>
                <a:cs typeface="Times New Roman" pitchFamily="18" charset="0"/>
              </a:rPr>
              <a:t>Dispatching includes the following:</a:t>
            </a:r>
            <a:br>
              <a:rPr dirty="0" lang="en-US">
                <a:latin typeface="Times New Roman" pitchFamily="18" charset="0"/>
                <a:cs typeface="Times New Roman" pitchFamily="18" charset="0"/>
              </a:rPr>
            </a:br>
            <a:endParaRPr dirty="0" lang="en-US">
              <a:latin typeface="Times New Roman" pitchFamily="18" charset="0"/>
              <a:cs typeface="Times New Roman" pitchFamily="18" charset="0"/>
            </a:endParaRPr>
          </a:p>
          <a:p>
            <a:r>
              <a:rPr dirty="0" lang="en-US">
                <a:latin typeface="Times New Roman" pitchFamily="18" charset="0"/>
                <a:cs typeface="Times New Roman" pitchFamily="18" charset="0"/>
              </a:rPr>
              <a:t>Issue of materials, tools, fixtures, etc., which are necessary for actual production.</a:t>
            </a:r>
          </a:p>
          <a:p>
            <a:r>
              <a:rPr dirty="0" lang="en-US">
                <a:latin typeface="Times New Roman" pitchFamily="18" charset="0"/>
                <a:cs typeface="Times New Roman" pitchFamily="18" charset="0"/>
              </a:rPr>
              <a:t>Issue of orders, instructions, drawings, etc. for starting the work.</a:t>
            </a:r>
          </a:p>
          <a:p>
            <a:r>
              <a:rPr dirty="0" lang="en-US">
                <a:latin typeface="Times New Roman" pitchFamily="18" charset="0"/>
                <a:cs typeface="Times New Roman" pitchFamily="18" charset="0"/>
              </a:rPr>
              <a:t>Maintaining proper records of the starting and completing each job on time.</a:t>
            </a:r>
          </a:p>
          <a:p>
            <a:r>
              <a:rPr dirty="0" lang="en-US">
                <a:latin typeface="Times New Roman" pitchFamily="18" charset="0"/>
                <a:cs typeface="Times New Roman" pitchFamily="18" charset="0"/>
              </a:rPr>
              <a:t>Moving the work from one process to another as per the schedule.</a:t>
            </a:r>
          </a:p>
          <a:p>
            <a:r>
              <a:rPr dirty="0" lang="en-US">
                <a:latin typeface="Times New Roman" pitchFamily="18" charset="0"/>
                <a:cs typeface="Times New Roman" pitchFamily="18" charset="0"/>
              </a:rPr>
              <a:t>Starting the control procedure.</a:t>
            </a:r>
          </a:p>
          <a:p>
            <a:r>
              <a:rPr dirty="0" lang="en-US">
                <a:latin typeface="Times New Roman" pitchFamily="18" charset="0"/>
                <a:cs typeface="Times New Roman" pitchFamily="18" charset="0"/>
              </a:rPr>
              <a:t>Recording the idle time of machines.</a:t>
            </a:r>
          </a:p>
          <a:p>
            <a:pPr indent="0" marL="0">
              <a:buNone/>
            </a:pPr>
            <a:endParaRPr dirty="0" lang="en-US">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63" name="Title 1"/>
          <p:cNvSpPr>
            <a:spLocks noGrp="1"/>
          </p:cNvSpPr>
          <p:nvPr>
            <p:ph type="title"/>
          </p:nvPr>
        </p:nvSpPr>
        <p:spPr/>
        <p:txBody>
          <a:bodyPr/>
          <a:p>
            <a:r>
              <a:rPr dirty="0" lang="en-US" smtClean="0"/>
              <a:t>4. Follow up</a:t>
            </a:r>
            <a:endParaRPr dirty="0" lang="en-US"/>
          </a:p>
        </p:txBody>
      </p:sp>
      <p:sp>
        <p:nvSpPr>
          <p:cNvPr id="1048664" name="Content Placeholder 2"/>
          <p:cNvSpPr>
            <a:spLocks noGrp="1"/>
          </p:cNvSpPr>
          <p:nvPr>
            <p:ph idx="1"/>
          </p:nvPr>
        </p:nvSpPr>
        <p:spPr/>
        <p:txBody>
          <a:bodyPr>
            <a:normAutofit fontScale="93750" lnSpcReduction="10000"/>
          </a:bodyPr>
          <a:p>
            <a:r>
              <a:rPr dirty="0" lang="en-US">
                <a:latin typeface="Times New Roman" pitchFamily="18" charset="0"/>
                <a:cs typeface="Times New Roman" pitchFamily="18" charset="0"/>
              </a:rPr>
              <a:t>Follow-up or Expediting is the last step in production planning and control. It is a controlling device. It is concerned with evaluation of the results</a:t>
            </a:r>
            <a:r>
              <a:rPr dirty="0" lang="en-US" smtClean="0">
                <a:latin typeface="Times New Roman" pitchFamily="18" charset="0"/>
                <a:cs typeface="Times New Roman" pitchFamily="18" charset="0"/>
              </a:rPr>
              <a:t>.</a:t>
            </a:r>
          </a:p>
          <a:p>
            <a:r>
              <a:rPr dirty="0" lang="en-US">
                <a:latin typeface="Times New Roman" pitchFamily="18" charset="0"/>
                <a:cs typeface="Times New Roman" pitchFamily="18" charset="0"/>
              </a:rPr>
              <a:t>Follow-up finds out and removes the defects, delays, limitations, bottlenecks, loopholes, etc. in the production process. It measures the actual performance and compares it to the expected performance. It maintains proper records of work, delays and bottlenecks. Such records are used in future to control production.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68" name="Title 1"/>
          <p:cNvSpPr>
            <a:spLocks noGrp="1"/>
          </p:cNvSpPr>
          <p:nvPr>
            <p:ph type="title"/>
          </p:nvPr>
        </p:nvSpPr>
        <p:spPr/>
        <p:txBody>
          <a:bodyPr/>
          <a:p>
            <a:r>
              <a:rPr dirty="0" lang="en-US" smtClean="0"/>
              <a:t>Gantt chart</a:t>
            </a:r>
            <a:endParaRPr dirty="0" lang="en-US"/>
          </a:p>
        </p:txBody>
      </p:sp>
      <p:sp>
        <p:nvSpPr>
          <p:cNvPr id="1048669" name="Content Placeholder 2"/>
          <p:cNvSpPr>
            <a:spLocks noGrp="1"/>
          </p:cNvSpPr>
          <p:nvPr>
            <p:ph idx="1"/>
          </p:nvPr>
        </p:nvSpPr>
        <p:spPr/>
        <p:txBody>
          <a:bodyPr/>
          <a:p>
            <a:r>
              <a:rPr dirty="0" lang="en-US" smtClean="0">
                <a:latin typeface="Times New Roman" pitchFamily="18" charset="0"/>
                <a:cs typeface="Times New Roman" pitchFamily="18" charset="0"/>
              </a:rPr>
              <a:t>It’s a type of bar chart that illustrates a project schedule.</a:t>
            </a:r>
          </a:p>
          <a:p>
            <a:r>
              <a:rPr dirty="0" lang="en-US" smtClean="0">
                <a:latin typeface="Times New Roman" pitchFamily="18" charset="0"/>
                <a:cs typeface="Times New Roman" pitchFamily="18" charset="0"/>
              </a:rPr>
              <a:t>It is the graphical representation of the duration of tasks against the progression of time.</a:t>
            </a:r>
          </a:p>
          <a:p>
            <a:r>
              <a:rPr dirty="0" lang="en-US" smtClean="0">
                <a:latin typeface="Times New Roman" pitchFamily="18" charset="0"/>
                <a:cs typeface="Times New Roman" pitchFamily="18" charset="0"/>
              </a:rPr>
              <a:t>Its shows the comparison between the planned and actual progress of job through several activities of departments.</a:t>
            </a:r>
            <a:endParaRPr dirty="0" lang="en-US">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70" name="Title 1"/>
          <p:cNvSpPr>
            <a:spLocks noGrp="1"/>
          </p:cNvSpPr>
          <p:nvPr>
            <p:ph type="title"/>
          </p:nvPr>
        </p:nvSpPr>
        <p:spPr>
          <a:xfrm>
            <a:off x="228600" y="0"/>
            <a:ext cx="8686800" cy="838200"/>
          </a:xfrm>
        </p:spPr>
        <p:txBody>
          <a:bodyPr/>
          <a:p>
            <a:r>
              <a:rPr dirty="0" lang="en-US" smtClean="0"/>
              <a:t>AN EXAMPLE</a:t>
            </a:r>
            <a:endParaRPr dirty="0" lang="en-US"/>
          </a:p>
        </p:txBody>
      </p:sp>
      <p:graphicFrame>
        <p:nvGraphicFramePr>
          <p:cNvPr id="4194311" name="Content Placeholder 3"/>
          <p:cNvGraphicFramePr>
            <a:graphicFrameLocks noGrp="1"/>
          </p:cNvGraphicFramePr>
          <p:nvPr>
            <p:ph idx="1"/>
          </p:nvPr>
        </p:nvGraphicFramePr>
        <p:xfrm>
          <a:off x="152400" y="1371600"/>
          <a:ext cx="2895600" cy="3886200"/>
        </p:xfrm>
        <a:graphic>
          <a:graphicData uri="http://schemas.openxmlformats.org/drawingml/2006/table">
            <a:tbl>
              <a:tblPr>
                <a:tableStyleId>{5940675A-B579-460E-94D1-54222C63F5DA}</a:tableStyleId>
              </a:tblPr>
              <a:tblGrid>
                <a:gridCol w="694944"/>
                <a:gridCol w="796290"/>
                <a:gridCol w="1404366"/>
              </a:tblGrid>
              <a:tr h="431800">
                <a:tc>
                  <a:txBody>
                    <a:bodyPr/>
                    <a:p>
                      <a:pPr algn="ctr" fontAlgn="b"/>
                      <a:r>
                        <a:rPr dirty="0" sz="1100" lang="en-US" strike="noStrike" u="none">
                          <a:effectLst/>
                        </a:rPr>
                        <a:t>TASK</a:t>
                      </a:r>
                      <a:endParaRPr b="0" dirty="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START DAY</a:t>
                      </a:r>
                      <a:endParaRPr b="0" sz="1100" i="0" lang="en-US" strike="noStrike" u="none">
                        <a:solidFill>
                          <a:srgbClr val="000000"/>
                        </a:solidFill>
                        <a:effectLst/>
                        <a:latin typeface="Calibri"/>
                      </a:endParaRPr>
                    </a:p>
                  </a:txBody>
                  <a:tcPr marL="9525" marR="9525" marT="9525" marB="0" anchor="b"/>
                </a:tc>
                <a:tc>
                  <a:txBody>
                    <a:bodyPr/>
                    <a:p>
                      <a:pPr algn="ctr" fontAlgn="b"/>
                      <a:r>
                        <a:rPr dirty="0" sz="1100" lang="en-US" strike="noStrike" u="none">
                          <a:effectLst/>
                        </a:rPr>
                        <a:t>DAYS TO COMPLETE</a:t>
                      </a:r>
                      <a:endParaRPr b="0" dirty="0" sz="1100" i="0" lang="en-US" strike="noStrike" u="none">
                        <a:solidFill>
                          <a:srgbClr val="000000"/>
                        </a:solidFill>
                        <a:effectLst/>
                        <a:latin typeface="Calibri"/>
                      </a:endParaRPr>
                    </a:p>
                  </a:txBody>
                  <a:tcPr marL="9525" marR="9525" marT="9525" marB="0" anchor="b"/>
                </a:tc>
              </a:tr>
              <a:tr h="431800">
                <a:tc>
                  <a:txBody>
                    <a:bodyPr/>
                    <a:p>
                      <a:pPr algn="ctr" fontAlgn="b"/>
                      <a:r>
                        <a:rPr sz="1100" lang="en-US" strike="noStrike" u="none">
                          <a:effectLst/>
                        </a:rPr>
                        <a:t>TASK 1</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22-May</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13</a:t>
                      </a:r>
                      <a:endParaRPr b="0" sz="1100" i="0" lang="en-US" strike="noStrike" u="none">
                        <a:solidFill>
                          <a:srgbClr val="000000"/>
                        </a:solidFill>
                        <a:effectLst/>
                        <a:latin typeface="Calibri"/>
                      </a:endParaRPr>
                    </a:p>
                  </a:txBody>
                  <a:tcPr marL="9525" marR="9525" marT="9525" marB="0" anchor="b"/>
                </a:tc>
              </a:tr>
              <a:tr h="431800">
                <a:tc>
                  <a:txBody>
                    <a:bodyPr/>
                    <a:p>
                      <a:pPr algn="ctr" fontAlgn="b"/>
                      <a:r>
                        <a:rPr sz="1100" lang="en-US" strike="noStrike" u="none">
                          <a:effectLst/>
                        </a:rPr>
                        <a:t>TASK 2</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31-May</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9</a:t>
                      </a:r>
                      <a:endParaRPr b="0" sz="1100" i="0" lang="en-US" strike="noStrike" u="none">
                        <a:solidFill>
                          <a:srgbClr val="000000"/>
                        </a:solidFill>
                        <a:effectLst/>
                        <a:latin typeface="Calibri"/>
                      </a:endParaRPr>
                    </a:p>
                  </a:txBody>
                  <a:tcPr marL="9525" marR="9525" marT="9525" marB="0" anchor="b"/>
                </a:tc>
              </a:tr>
              <a:tr h="431800">
                <a:tc>
                  <a:txBody>
                    <a:bodyPr/>
                    <a:p>
                      <a:pPr algn="ctr" fontAlgn="b"/>
                      <a:r>
                        <a:rPr sz="1100" lang="en-US" strike="noStrike" u="none">
                          <a:effectLst/>
                        </a:rPr>
                        <a:t>TASK 3</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5-Jun</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9</a:t>
                      </a:r>
                      <a:endParaRPr b="0" sz="1100" i="0" lang="en-US" strike="noStrike" u="none">
                        <a:solidFill>
                          <a:srgbClr val="000000"/>
                        </a:solidFill>
                        <a:effectLst/>
                        <a:latin typeface="Calibri"/>
                      </a:endParaRPr>
                    </a:p>
                  </a:txBody>
                  <a:tcPr marL="9525" marR="9525" marT="9525" marB="0" anchor="b"/>
                </a:tc>
              </a:tr>
              <a:tr h="431800">
                <a:tc>
                  <a:txBody>
                    <a:bodyPr/>
                    <a:p>
                      <a:pPr algn="ctr" fontAlgn="b"/>
                      <a:r>
                        <a:rPr sz="1100" lang="en-US" strike="noStrike" u="none">
                          <a:effectLst/>
                        </a:rPr>
                        <a:t>TASK 4</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15-Jun</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14</a:t>
                      </a:r>
                      <a:endParaRPr b="0" sz="1100" i="0" lang="en-US" strike="noStrike" u="none">
                        <a:solidFill>
                          <a:srgbClr val="000000"/>
                        </a:solidFill>
                        <a:effectLst/>
                        <a:latin typeface="Calibri"/>
                      </a:endParaRPr>
                    </a:p>
                  </a:txBody>
                  <a:tcPr marL="9525" marR="9525" marT="9525" marB="0" anchor="b"/>
                </a:tc>
              </a:tr>
              <a:tr h="431800">
                <a:tc>
                  <a:txBody>
                    <a:bodyPr/>
                    <a:p>
                      <a:pPr algn="ctr" fontAlgn="b"/>
                      <a:r>
                        <a:rPr sz="1100" lang="en-US" strike="noStrike" u="none">
                          <a:effectLst/>
                        </a:rPr>
                        <a:t>TASK 5</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21-Jun</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9</a:t>
                      </a:r>
                      <a:endParaRPr b="0" sz="1100" i="0" lang="en-US" strike="noStrike" u="none">
                        <a:solidFill>
                          <a:srgbClr val="000000"/>
                        </a:solidFill>
                        <a:effectLst/>
                        <a:latin typeface="Calibri"/>
                      </a:endParaRPr>
                    </a:p>
                  </a:txBody>
                  <a:tcPr marL="9525" marR="9525" marT="9525" marB="0" anchor="b"/>
                </a:tc>
              </a:tr>
              <a:tr h="431800">
                <a:tc>
                  <a:txBody>
                    <a:bodyPr/>
                    <a:p>
                      <a:pPr algn="ctr" fontAlgn="b"/>
                      <a:r>
                        <a:rPr sz="1100" lang="en-US" strike="noStrike" u="none">
                          <a:effectLst/>
                        </a:rPr>
                        <a:t>TASK 6</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1-Jul</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5</a:t>
                      </a:r>
                      <a:endParaRPr b="0" sz="1100" i="0" lang="en-US" strike="noStrike" u="none">
                        <a:solidFill>
                          <a:srgbClr val="000000"/>
                        </a:solidFill>
                        <a:effectLst/>
                        <a:latin typeface="Calibri"/>
                      </a:endParaRPr>
                    </a:p>
                  </a:txBody>
                  <a:tcPr marL="9525" marR="9525" marT="9525" marB="0" anchor="b"/>
                </a:tc>
              </a:tr>
              <a:tr h="431800">
                <a:tc>
                  <a:txBody>
                    <a:bodyPr/>
                    <a:p>
                      <a:pPr algn="ctr" fontAlgn="b"/>
                      <a:r>
                        <a:rPr sz="1100" lang="en-US" strike="noStrike" u="none">
                          <a:effectLst/>
                        </a:rPr>
                        <a:t>TASK 7</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8-Jul</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7</a:t>
                      </a:r>
                      <a:endParaRPr b="0" sz="1100" i="0" lang="en-US" strike="noStrike" u="none">
                        <a:solidFill>
                          <a:srgbClr val="000000"/>
                        </a:solidFill>
                        <a:effectLst/>
                        <a:latin typeface="Calibri"/>
                      </a:endParaRPr>
                    </a:p>
                  </a:txBody>
                  <a:tcPr marL="9525" marR="9525" marT="9525" marB="0" anchor="b"/>
                </a:tc>
              </a:tr>
              <a:tr h="431800">
                <a:tc>
                  <a:txBody>
                    <a:bodyPr/>
                    <a:p>
                      <a:pPr algn="ctr" fontAlgn="b"/>
                      <a:r>
                        <a:rPr sz="1100" lang="en-US" strike="noStrike" u="none">
                          <a:effectLst/>
                        </a:rPr>
                        <a:t>TASK 8</a:t>
                      </a:r>
                      <a:endParaRPr b="0" sz="1100" i="0" lang="en-US" strike="noStrike" u="none">
                        <a:solidFill>
                          <a:srgbClr val="000000"/>
                        </a:solidFill>
                        <a:effectLst/>
                        <a:latin typeface="Calibri"/>
                      </a:endParaRPr>
                    </a:p>
                  </a:txBody>
                  <a:tcPr marL="9525" marR="9525" marT="9525" marB="0" anchor="b"/>
                </a:tc>
                <a:tc>
                  <a:txBody>
                    <a:bodyPr/>
                    <a:p>
                      <a:pPr algn="ctr" fontAlgn="b"/>
                      <a:r>
                        <a:rPr sz="1100" lang="en-US" strike="noStrike" u="none">
                          <a:effectLst/>
                        </a:rPr>
                        <a:t>15-Jul</a:t>
                      </a:r>
                      <a:endParaRPr b="0" sz="1100" i="0" lang="en-US" strike="noStrike" u="none">
                        <a:solidFill>
                          <a:srgbClr val="000000"/>
                        </a:solidFill>
                        <a:effectLst/>
                        <a:latin typeface="Calibri"/>
                      </a:endParaRPr>
                    </a:p>
                  </a:txBody>
                  <a:tcPr marL="9525" marR="9525" marT="9525" marB="0" anchor="b"/>
                </a:tc>
                <a:tc>
                  <a:txBody>
                    <a:bodyPr/>
                    <a:p>
                      <a:pPr algn="ctr" fontAlgn="b"/>
                      <a:r>
                        <a:rPr dirty="0" sz="1100" lang="en-US" strike="noStrike" u="none">
                          <a:effectLst/>
                        </a:rPr>
                        <a:t>12</a:t>
                      </a:r>
                      <a:endParaRPr b="0" dirty="0" sz="1100" i="0" lang="en-US" strike="noStrike" u="none">
                        <a:solidFill>
                          <a:srgbClr val="000000"/>
                        </a:solidFill>
                        <a:effectLst/>
                        <a:latin typeface="Calibri"/>
                      </a:endParaRPr>
                    </a:p>
                  </a:txBody>
                  <a:tcPr marL="9525" marR="9525" marT="9525" marB="0" anchor="b"/>
                </a:tc>
              </a:tr>
            </a:tbl>
          </a:graphicData>
        </a:graphic>
      </p:graphicFrame>
      <p:graphicFrame>
        <p:nvGraphicFramePr>
          <p:cNvPr id="4194312" name="Chart 4"/>
          <p:cNvGraphicFramePr>
            <a:graphicFrameLocks/>
          </p:cNvGraphicFramePr>
          <p:nvPr/>
        </p:nvGraphicFramePr>
        <p:xfrm>
          <a:off x="3200400" y="1143000"/>
          <a:ext cx="5667375" cy="518160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599" name="Title 1"/>
          <p:cNvSpPr>
            <a:spLocks noGrp="1"/>
          </p:cNvSpPr>
          <p:nvPr>
            <p:ph type="title"/>
          </p:nvPr>
        </p:nvSpPr>
        <p:spPr/>
        <p:txBody>
          <a:bodyPr/>
          <a:p>
            <a:pPr algn="ctr"/>
            <a:r>
              <a:rPr dirty="0" lang="en-US" smtClean="0"/>
              <a:t>Objectives of </a:t>
            </a:r>
            <a:r>
              <a:rPr dirty="0" lang="en-US" err="1" smtClean="0"/>
              <a:t>ppc</a:t>
            </a:r>
            <a:endParaRPr dirty="0" lang="en-US"/>
          </a:p>
        </p:txBody>
      </p:sp>
      <p:sp>
        <p:nvSpPr>
          <p:cNvPr id="1048600" name="Content Placeholder 2"/>
          <p:cNvSpPr>
            <a:spLocks noGrp="1"/>
          </p:cNvSpPr>
          <p:nvPr>
            <p:ph idx="1"/>
          </p:nvPr>
        </p:nvSpPr>
        <p:spPr/>
        <p:txBody>
          <a:bodyPr/>
          <a:p>
            <a:r>
              <a:rPr dirty="0" lang="en-US" smtClean="0">
                <a:latin typeface="Times New Roman" pitchFamily="18" charset="0"/>
                <a:cs typeface="Times New Roman" pitchFamily="18" charset="0"/>
              </a:rPr>
              <a:t>To deliver required goods in required quantities to the customer in the required delivery schedule to achieve maximum customer satisfaction and minimum cost</a:t>
            </a:r>
          </a:p>
          <a:p>
            <a:r>
              <a:rPr dirty="0" lang="en-US" smtClean="0">
                <a:latin typeface="Times New Roman" pitchFamily="18" charset="0"/>
                <a:cs typeface="Times New Roman" pitchFamily="18" charset="0"/>
              </a:rPr>
              <a:t>To ensure maximum utilization of the available resources</a:t>
            </a:r>
          </a:p>
          <a:p>
            <a:r>
              <a:rPr dirty="0" lang="en-US" smtClean="0">
                <a:latin typeface="Times New Roman" pitchFamily="18" charset="0"/>
                <a:cs typeface="Times New Roman" pitchFamily="18" charset="0"/>
              </a:rPr>
              <a:t>To ensure production of quality products</a:t>
            </a:r>
          </a:p>
          <a:p>
            <a:r>
              <a:rPr dirty="0" lang="en-US" smtClean="0">
                <a:latin typeface="Times New Roman" pitchFamily="18" charset="0"/>
                <a:cs typeface="Times New Roman" pitchFamily="18" charset="0"/>
              </a:rPr>
              <a:t>To minimize the manufacturing time</a:t>
            </a:r>
            <a:endParaRPr dirty="0" lang="en-US">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01" name="Title 1"/>
          <p:cNvSpPr>
            <a:spLocks noGrp="1"/>
          </p:cNvSpPr>
          <p:nvPr>
            <p:ph type="title"/>
          </p:nvPr>
        </p:nvSpPr>
        <p:spPr/>
        <p:txBody>
          <a:bodyPr/>
          <a:p>
            <a:r>
              <a:rPr dirty="0" lang="en-US" smtClean="0"/>
              <a:t>Continued………….</a:t>
            </a:r>
            <a:endParaRPr dirty="0" lang="en-US"/>
          </a:p>
        </p:txBody>
      </p:sp>
      <p:sp>
        <p:nvSpPr>
          <p:cNvPr id="1048602" name="Content Placeholder 2"/>
          <p:cNvSpPr>
            <a:spLocks noGrp="1"/>
          </p:cNvSpPr>
          <p:nvPr>
            <p:ph idx="1"/>
          </p:nvPr>
        </p:nvSpPr>
        <p:spPr/>
        <p:txBody>
          <a:bodyPr>
            <a:normAutofit fontScale="90625" lnSpcReduction="20000"/>
          </a:bodyPr>
          <a:p>
            <a:r>
              <a:rPr dirty="0" lang="en-US" smtClean="0">
                <a:latin typeface="Times New Roman" pitchFamily="18" charset="0"/>
                <a:cs typeface="Times New Roman" pitchFamily="18" charset="0"/>
              </a:rPr>
              <a:t>To maintain optimum inventory levels</a:t>
            </a:r>
          </a:p>
          <a:p>
            <a:r>
              <a:rPr dirty="0" lang="en-US" smtClean="0">
                <a:latin typeface="Times New Roman" pitchFamily="18" charset="0"/>
                <a:cs typeface="Times New Roman" pitchFamily="18" charset="0"/>
              </a:rPr>
              <a:t>To maintain flexibility in manufacturing operation</a:t>
            </a:r>
          </a:p>
          <a:p>
            <a:r>
              <a:rPr dirty="0" lang="en-US" smtClean="0">
                <a:latin typeface="Times New Roman" pitchFamily="18" charset="0"/>
                <a:cs typeface="Times New Roman" pitchFamily="18" charset="0"/>
              </a:rPr>
              <a:t>To coordinate between labor and machines and various supporting documents</a:t>
            </a:r>
          </a:p>
          <a:p>
            <a:r>
              <a:rPr dirty="0" lang="en-US" smtClean="0">
                <a:latin typeface="Times New Roman" pitchFamily="18" charset="0"/>
                <a:cs typeface="Times New Roman" pitchFamily="18" charset="0"/>
              </a:rPr>
              <a:t>To plan for plant capacities for future requirements</a:t>
            </a:r>
          </a:p>
          <a:p>
            <a:r>
              <a:rPr dirty="0" lang="en-US" smtClean="0">
                <a:latin typeface="Times New Roman" pitchFamily="18" charset="0"/>
                <a:cs typeface="Times New Roman" pitchFamily="18" charset="0"/>
              </a:rPr>
              <a:t>To remove bottle neck at all stages of production and to solve problems related to production</a:t>
            </a:r>
          </a:p>
          <a:p>
            <a:r>
              <a:rPr dirty="0" lang="en-US" smtClean="0">
                <a:latin typeface="Times New Roman" pitchFamily="18" charset="0"/>
                <a:cs typeface="Times New Roman" pitchFamily="18" charset="0"/>
              </a:rPr>
              <a:t>To ensure effective cost reduction and cost control</a:t>
            </a:r>
            <a:endParaRPr dirty="0" lang="en-US">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03" name="Title 1"/>
          <p:cNvSpPr>
            <a:spLocks noGrp="1"/>
          </p:cNvSpPr>
          <p:nvPr>
            <p:ph type="title"/>
          </p:nvPr>
        </p:nvSpPr>
        <p:spPr>
          <a:xfrm>
            <a:off x="228600" y="0"/>
            <a:ext cx="8686800" cy="838200"/>
          </a:xfrm>
        </p:spPr>
        <p:txBody>
          <a:bodyPr/>
          <a:p>
            <a:r>
              <a:rPr b="1" dirty="0" lang="en-US" u="sng" smtClean="0"/>
              <a:t>Functions of </a:t>
            </a:r>
            <a:r>
              <a:rPr b="1" dirty="0" lang="en-US" err="1" u="sng" smtClean="0"/>
              <a:t>ppc</a:t>
            </a:r>
            <a:endParaRPr b="1" dirty="0" lang="en-US" u="sng"/>
          </a:p>
        </p:txBody>
      </p:sp>
      <p:graphicFrame>
        <p:nvGraphicFramePr>
          <p:cNvPr id="4194304" name="Content Placeholder 3"/>
          <p:cNvGraphicFramePr>
            <a:graphicFrameLocks noGrp="1"/>
          </p:cNvGraphicFramePr>
          <p:nvPr>
            <p:ph idx="1"/>
          </p:nvPr>
        </p:nvGraphicFramePr>
        <p:xfrm>
          <a:off x="304800" y="685800"/>
          <a:ext cx="8610600" cy="6019800"/>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graphicFrame>
        <p:nvGraphicFramePr>
          <p:cNvPr id="4194305" name="Content Placeholder 3"/>
          <p:cNvGraphicFramePr>
            <a:graphicFrameLocks noGrp="1"/>
          </p:cNvGraphicFramePr>
          <p:nvPr>
            <p:ph idx="1"/>
          </p:nvPr>
        </p:nvGraphicFramePr>
        <p:xfrm>
          <a:off x="4572000" y="76200"/>
          <a:ext cx="4419600" cy="6003925"/>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
        <p:nvSpPr>
          <p:cNvPr id="1048607" name="TextBox 4"/>
          <p:cNvSpPr txBox="1"/>
          <p:nvPr/>
        </p:nvSpPr>
        <p:spPr>
          <a:xfrm>
            <a:off x="-13855" y="1325296"/>
            <a:ext cx="5313680" cy="358141"/>
          </a:xfrm>
          <a:prstGeom prst="rect"/>
        </p:spPr>
        <p:style>
          <a:lnRef idx="2">
            <a:schemeClr val="accent1"/>
          </a:lnRef>
          <a:fillRef idx="1">
            <a:schemeClr val="lt1"/>
          </a:fillRef>
          <a:effectRef idx="0">
            <a:schemeClr val="accent1"/>
          </a:effectRef>
          <a:fontRef idx="minor">
            <a:schemeClr val="dk1"/>
          </a:fontRef>
        </p:style>
        <p:txBody>
          <a:bodyPr rtlCol="0" wrap="none">
            <a:spAutoFit/>
          </a:bodyPr>
          <a:p>
            <a:r>
              <a:rPr dirty="0" lang="en-US" smtClean="0">
                <a:latin typeface="Times New Roman" pitchFamily="18" charset="0"/>
                <a:cs typeface="Times New Roman" pitchFamily="18" charset="0"/>
              </a:rPr>
              <a:t>Estimation of type, quality &amp; quantity of future work</a:t>
            </a:r>
            <a:endParaRPr dirty="0" lang="en-US">
              <a:latin typeface="Times New Roman" pitchFamily="18" charset="0"/>
              <a:cs typeface="Times New Roman" pitchFamily="18" charset="0"/>
            </a:endParaRPr>
          </a:p>
        </p:txBody>
      </p:sp>
      <p:sp>
        <p:nvSpPr>
          <p:cNvPr id="1048608" name="TextBox 5"/>
          <p:cNvSpPr txBox="1"/>
          <p:nvPr/>
        </p:nvSpPr>
        <p:spPr>
          <a:xfrm>
            <a:off x="152399" y="2209800"/>
            <a:ext cx="4816782" cy="646331"/>
          </a:xfrm>
          <a:prstGeom prst="rect"/>
        </p:spPr>
        <p:style>
          <a:lnRef idx="2">
            <a:schemeClr val="accent1"/>
          </a:lnRef>
          <a:fillRef idx="1">
            <a:schemeClr val="lt1"/>
          </a:fillRef>
          <a:effectRef idx="0">
            <a:schemeClr val="accent1"/>
          </a:effectRef>
          <a:fontRef idx="minor">
            <a:schemeClr val="dk1"/>
          </a:fontRef>
        </p:style>
        <p:txBody>
          <a:bodyPr rtlCol="0" wrap="square">
            <a:spAutoFit/>
          </a:bodyPr>
          <a:p>
            <a:r>
              <a:rPr dirty="0" lang="en-US" smtClean="0">
                <a:latin typeface="Times New Roman" pitchFamily="18" charset="0"/>
                <a:cs typeface="Times New Roman" pitchFamily="18" charset="0"/>
              </a:rPr>
              <a:t>Giving authority to one or more person to undertake a particular job</a:t>
            </a:r>
            <a:endParaRPr dirty="0" lang="en-US">
              <a:latin typeface="Times New Roman" pitchFamily="18" charset="0"/>
              <a:cs typeface="Times New Roman" pitchFamily="18" charset="0"/>
            </a:endParaRPr>
          </a:p>
        </p:txBody>
      </p:sp>
      <p:sp>
        <p:nvSpPr>
          <p:cNvPr id="1048609" name="TextBox 6"/>
          <p:cNvSpPr txBox="1"/>
          <p:nvPr/>
        </p:nvSpPr>
        <p:spPr>
          <a:xfrm>
            <a:off x="152399" y="3200399"/>
            <a:ext cx="4816782" cy="646331"/>
          </a:xfrm>
          <a:prstGeom prst="rect"/>
        </p:spPr>
        <p:style>
          <a:lnRef idx="2">
            <a:schemeClr val="accent1"/>
          </a:lnRef>
          <a:fillRef idx="1">
            <a:schemeClr val="lt1"/>
          </a:fillRef>
          <a:effectRef idx="0">
            <a:schemeClr val="accent1"/>
          </a:effectRef>
          <a:fontRef idx="minor">
            <a:schemeClr val="dk1"/>
          </a:fontRef>
        </p:style>
        <p:txBody>
          <a:bodyPr rtlCol="0" wrap="square">
            <a:spAutoFit/>
          </a:bodyPr>
          <a:p>
            <a:r>
              <a:rPr dirty="0" lang="en-US" smtClean="0">
                <a:latin typeface="Times New Roman" pitchFamily="18" charset="0"/>
                <a:cs typeface="Times New Roman" pitchFamily="18" charset="0"/>
              </a:rPr>
              <a:t>Collection of information regarding speifications,BOM,drawings </a:t>
            </a:r>
            <a:r>
              <a:rPr dirty="0" lang="en-US" err="1" smtClean="0">
                <a:latin typeface="Times New Roman" pitchFamily="18" charset="0"/>
                <a:cs typeface="Times New Roman" pitchFamily="18" charset="0"/>
              </a:rPr>
              <a:t>etc</a:t>
            </a:r>
            <a:endParaRPr dirty="0" lang="en-US">
              <a:latin typeface="Times New Roman" pitchFamily="18" charset="0"/>
              <a:cs typeface="Times New Roman" pitchFamily="18" charset="0"/>
            </a:endParaRPr>
          </a:p>
        </p:txBody>
      </p:sp>
      <p:sp>
        <p:nvSpPr>
          <p:cNvPr id="1048610" name="TextBox 7"/>
          <p:cNvSpPr txBox="1"/>
          <p:nvPr/>
        </p:nvSpPr>
        <p:spPr>
          <a:xfrm>
            <a:off x="27709" y="4064214"/>
            <a:ext cx="6954984" cy="646331"/>
          </a:xfrm>
          <a:prstGeom prst="rect"/>
        </p:spPr>
        <p:style>
          <a:lnRef idx="2">
            <a:schemeClr val="accent1"/>
          </a:lnRef>
          <a:fillRef idx="1">
            <a:schemeClr val="lt1"/>
          </a:fillRef>
          <a:effectRef idx="0">
            <a:schemeClr val="accent1"/>
          </a:effectRef>
          <a:fontRef idx="minor">
            <a:schemeClr val="dk1"/>
          </a:fontRef>
        </p:style>
        <p:txBody>
          <a:bodyPr rtlCol="0" wrap="square">
            <a:spAutoFit/>
          </a:bodyPr>
          <a:p>
            <a:r>
              <a:rPr dirty="0" lang="en-US" smtClean="0">
                <a:latin typeface="Times New Roman" pitchFamily="18" charset="0"/>
                <a:cs typeface="Times New Roman" pitchFamily="18" charset="0"/>
              </a:rPr>
              <a:t>Finding the most economical process of doing a work and deciding where and how work will be done</a:t>
            </a:r>
            <a:endParaRPr dirty="0" lang="en-US">
              <a:latin typeface="Times New Roman" pitchFamily="18" charset="0"/>
              <a:cs typeface="Times New Roman" pitchFamily="18" charset="0"/>
            </a:endParaRPr>
          </a:p>
        </p:txBody>
      </p:sp>
      <p:sp>
        <p:nvSpPr>
          <p:cNvPr id="1048611" name="TextBox 8"/>
          <p:cNvSpPr txBox="1"/>
          <p:nvPr/>
        </p:nvSpPr>
        <p:spPr>
          <a:xfrm>
            <a:off x="152399" y="4876617"/>
            <a:ext cx="6954984" cy="369332"/>
          </a:xfrm>
          <a:prstGeom prst="rect"/>
        </p:spPr>
        <p:style>
          <a:lnRef idx="2">
            <a:schemeClr val="accent1"/>
          </a:lnRef>
          <a:fillRef idx="1">
            <a:schemeClr val="lt1"/>
          </a:fillRef>
          <a:effectRef idx="0">
            <a:schemeClr val="accent1"/>
          </a:effectRef>
          <a:fontRef idx="minor">
            <a:schemeClr val="dk1"/>
          </a:fontRef>
        </p:style>
        <p:txBody>
          <a:bodyPr rtlCol="0" wrap="square">
            <a:spAutoFit/>
          </a:bodyPr>
          <a:p>
            <a:r>
              <a:rPr dirty="0" lang="en-US" smtClean="0">
                <a:latin typeface="Times New Roman" pitchFamily="18" charset="0"/>
                <a:cs typeface="Times New Roman" pitchFamily="18" charset="0"/>
              </a:rPr>
              <a:t>Involves determining the requirements and control of materials</a:t>
            </a:r>
            <a:endParaRPr dirty="0" lang="en-US">
              <a:latin typeface="Times New Roman" pitchFamily="18" charset="0"/>
              <a:cs typeface="Times New Roman" pitchFamily="18" charset="0"/>
            </a:endParaRPr>
          </a:p>
        </p:txBody>
      </p:sp>
      <p:sp>
        <p:nvSpPr>
          <p:cNvPr id="1048612" name="TextBox 9"/>
          <p:cNvSpPr txBox="1"/>
          <p:nvPr/>
        </p:nvSpPr>
        <p:spPr>
          <a:xfrm>
            <a:off x="180108" y="5245949"/>
            <a:ext cx="6954984" cy="369332"/>
          </a:xfrm>
          <a:prstGeom prst="rect"/>
        </p:spPr>
        <p:style>
          <a:lnRef idx="2">
            <a:schemeClr val="accent1"/>
          </a:lnRef>
          <a:fillRef idx="1">
            <a:schemeClr val="lt1"/>
          </a:fillRef>
          <a:effectRef idx="0">
            <a:schemeClr val="accent1"/>
          </a:effectRef>
          <a:fontRef idx="minor">
            <a:schemeClr val="dk1"/>
          </a:fontRef>
        </p:style>
        <p:txBody>
          <a:bodyPr rtlCol="0" wrap="square">
            <a:spAutoFit/>
          </a:bodyPr>
          <a:p>
            <a:r>
              <a:rPr dirty="0" lang="en-US" smtClean="0">
                <a:latin typeface="Times New Roman" pitchFamily="18" charset="0"/>
                <a:cs typeface="Times New Roman" pitchFamily="18" charset="0"/>
              </a:rPr>
              <a:t>Involves determining the requirements and control of tools used</a:t>
            </a:r>
            <a:endParaRPr dirty="0" lang="en-US">
              <a:latin typeface="Times New Roman" pitchFamily="18" charset="0"/>
              <a:cs typeface="Times New Roman" pitchFamily="18" charset="0"/>
            </a:endParaRPr>
          </a:p>
        </p:txBody>
      </p:sp>
      <p:sp>
        <p:nvSpPr>
          <p:cNvPr id="1048613" name="TextBox 10"/>
          <p:cNvSpPr txBox="1"/>
          <p:nvPr/>
        </p:nvSpPr>
        <p:spPr>
          <a:xfrm>
            <a:off x="152399" y="5776794"/>
            <a:ext cx="6954984" cy="369332"/>
          </a:xfrm>
          <a:prstGeom prst="rect"/>
        </p:spPr>
        <p:style>
          <a:lnRef idx="2">
            <a:schemeClr val="accent1"/>
          </a:lnRef>
          <a:fillRef idx="1">
            <a:schemeClr val="lt1"/>
          </a:fillRef>
          <a:effectRef idx="0">
            <a:schemeClr val="accent1"/>
          </a:effectRef>
          <a:fontRef idx="minor">
            <a:schemeClr val="dk1"/>
          </a:fontRef>
        </p:style>
        <p:txBody>
          <a:bodyPr rtlCol="0" wrap="square">
            <a:spAutoFit/>
          </a:bodyPr>
          <a:p>
            <a:r>
              <a:rPr dirty="0" lang="en-US" smtClean="0">
                <a:latin typeface="Times New Roman" pitchFamily="18" charset="0"/>
                <a:cs typeface="Times New Roman" pitchFamily="18" charset="0"/>
              </a:rPr>
              <a:t>Assignment of work to manpower, machinery </a:t>
            </a:r>
            <a:r>
              <a:rPr dirty="0" lang="en-US" err="1" smtClean="0">
                <a:latin typeface="Times New Roman" pitchFamily="18" charset="0"/>
                <a:cs typeface="Times New Roman" pitchFamily="18" charset="0"/>
              </a:rPr>
              <a:t>etc</a:t>
            </a:r>
            <a:endParaRPr dirty="0" lang="en-US">
              <a:latin typeface="Times New Roman" pitchFamily="18" charset="0"/>
              <a:cs typeface="Times New Roman" pitchFamily="18" charset="0"/>
            </a:endParaRPr>
          </a:p>
        </p:txBody>
      </p:sp>
      <p:sp>
        <p:nvSpPr>
          <p:cNvPr id="1048614" name="TextBox 11"/>
          <p:cNvSpPr txBox="1"/>
          <p:nvPr/>
        </p:nvSpPr>
        <p:spPr>
          <a:xfrm>
            <a:off x="180108" y="6211669"/>
            <a:ext cx="6954984" cy="646331"/>
          </a:xfrm>
          <a:prstGeom prst="rect"/>
        </p:spPr>
        <p:style>
          <a:lnRef idx="2">
            <a:schemeClr val="accent1"/>
          </a:lnRef>
          <a:fillRef idx="1">
            <a:schemeClr val="lt1"/>
          </a:fillRef>
          <a:effectRef idx="0">
            <a:schemeClr val="accent1"/>
          </a:effectRef>
          <a:fontRef idx="minor">
            <a:schemeClr val="dk1"/>
          </a:fontRef>
        </p:style>
        <p:txBody>
          <a:bodyPr rtlCol="0" wrap="square">
            <a:spAutoFit/>
          </a:bodyPr>
          <a:p>
            <a:r>
              <a:rPr dirty="0" lang="en-US" smtClean="0">
                <a:latin typeface="Times New Roman" pitchFamily="18" charset="0"/>
                <a:cs typeface="Times New Roman" pitchFamily="18" charset="0"/>
              </a:rPr>
              <a:t>Determines when and in what sequence the work will be carried out. It fixes the starting as well as ending time for the job</a:t>
            </a:r>
            <a:endParaRPr dirty="0" lang="en-US">
              <a:latin typeface="Times New Roman" pitchFamily="18" charset="0"/>
              <a:cs typeface="Times New Roman" pitchFamily="18" charset="0"/>
            </a:endParaRPr>
          </a:p>
        </p:txBody>
      </p:sp>
      <p:sp>
        <p:nvSpPr>
          <p:cNvPr id="1048615" name="Title 1"/>
          <p:cNvSpPr>
            <a:spLocks noGrp="1"/>
          </p:cNvSpPr>
          <p:nvPr>
            <p:ph type="title"/>
          </p:nvPr>
        </p:nvSpPr>
        <p:spPr>
          <a:xfrm>
            <a:off x="304800" y="457200"/>
            <a:ext cx="8686800" cy="838200"/>
          </a:xfrm>
        </p:spPr>
        <p:txBody>
          <a:bodyPr/>
          <a:p>
            <a:r>
              <a:rPr dirty="0" lang="en-US" smtClean="0"/>
              <a:t>PLANNING PHASE</a:t>
            </a:r>
            <a:endParaRPr dirty="0" lang="en-US"/>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607"/>
                                        </p:tgtEl>
                                        <p:attrNameLst>
                                          <p:attrName>style.visibility</p:attrName>
                                        </p:attrNameLst>
                                      </p:cBhvr>
                                      <p:to>
                                        <p:strVal val="visible"/>
                                      </p:to>
                                    </p:set>
                                    <p:anim calcmode="lin" valueType="num">
                                      <p:cBhvr additive="base">
                                        <p:cTn dur="500" fill="hold" id="7"/>
                                        <p:tgtEl>
                                          <p:spTgt spid="1048607"/>
                                        </p:tgtEl>
                                        <p:attrNameLst>
                                          <p:attrName>ppt_x</p:attrName>
                                        </p:attrNameLst>
                                      </p:cBhvr>
                                      <p:tavLst>
                                        <p:tav tm="0">
                                          <p:val>
                                            <p:strVal val="#ppt_x"/>
                                          </p:val>
                                        </p:tav>
                                        <p:tav tm="100000">
                                          <p:val>
                                            <p:strVal val="#ppt_x"/>
                                          </p:val>
                                        </p:tav>
                                      </p:tavLst>
                                    </p:anim>
                                    <p:anim calcmode="lin" valueType="num">
                                      <p:cBhvr additive="base">
                                        <p:cTn dur="500" fill="hold" id="8"/>
                                        <p:tgtEl>
                                          <p:spTgt spid="1048607"/>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2" presetSubtype="4">
                                  <p:stCondLst>
                                    <p:cond delay="0"/>
                                  </p:stCondLst>
                                  <p:childTnLst>
                                    <p:set>
                                      <p:cBhvr>
                                        <p:cTn dur="1" fill="hold" id="12">
                                          <p:stCondLst>
                                            <p:cond delay="0"/>
                                          </p:stCondLst>
                                        </p:cTn>
                                        <p:tgtEl>
                                          <p:spTgt spid="1048608"/>
                                        </p:tgtEl>
                                        <p:attrNameLst>
                                          <p:attrName>style.visibility</p:attrName>
                                        </p:attrNameLst>
                                      </p:cBhvr>
                                      <p:to>
                                        <p:strVal val="visible"/>
                                      </p:to>
                                    </p:set>
                                    <p:anim calcmode="lin" valueType="num">
                                      <p:cBhvr additive="base">
                                        <p:cTn dur="500" fill="hold" id="13"/>
                                        <p:tgtEl>
                                          <p:spTgt spid="1048608"/>
                                        </p:tgtEl>
                                        <p:attrNameLst>
                                          <p:attrName>ppt_x</p:attrName>
                                        </p:attrNameLst>
                                      </p:cBhvr>
                                      <p:tavLst>
                                        <p:tav tm="0">
                                          <p:val>
                                            <p:strVal val="#ppt_x"/>
                                          </p:val>
                                        </p:tav>
                                        <p:tav tm="100000">
                                          <p:val>
                                            <p:strVal val="#ppt_x"/>
                                          </p:val>
                                        </p:tav>
                                      </p:tavLst>
                                    </p:anim>
                                    <p:anim calcmode="lin" valueType="num">
                                      <p:cBhvr additive="base">
                                        <p:cTn dur="500" fill="hold" id="14"/>
                                        <p:tgtEl>
                                          <p:spTgt spid="1048608"/>
                                        </p:tgtEl>
                                        <p:attrNameLst>
                                          <p:attrName>ppt_y</p:attrName>
                                        </p:attrNameLst>
                                      </p:cBhvr>
                                      <p:tavLst>
                                        <p:tav tm="0">
                                          <p:val>
                                            <p:strVal val="1+#ppt_h/2"/>
                                          </p:val>
                                        </p:tav>
                                        <p:tav tm="100000">
                                          <p:val>
                                            <p:strVal val="#ppt_y"/>
                                          </p:val>
                                        </p:tav>
                                      </p:tavLst>
                                    </p:anim>
                                  </p:childTnLst>
                                </p:cTn>
                              </p:par>
                            </p:childTnLst>
                          </p:cTn>
                        </p:par>
                      </p:childTnLst>
                    </p:cTn>
                  </p:par>
                  <p:par>
                    <p:cTn fill="hold" id="15">
                      <p:stCondLst>
                        <p:cond delay="indefinite"/>
                      </p:stCondLst>
                      <p:childTnLst>
                        <p:par>
                          <p:cTn fill="hold" id="16">
                            <p:stCondLst>
                              <p:cond delay="0"/>
                            </p:stCondLst>
                            <p:childTnLst>
                              <p:par>
                                <p:cTn fill="hold" grpId="0" id="17" nodeType="clickEffect" presetClass="entr" presetID="2" presetSubtype="4">
                                  <p:stCondLst>
                                    <p:cond delay="0"/>
                                  </p:stCondLst>
                                  <p:childTnLst>
                                    <p:set>
                                      <p:cBhvr>
                                        <p:cTn dur="1" fill="hold" id="18">
                                          <p:stCondLst>
                                            <p:cond delay="0"/>
                                          </p:stCondLst>
                                        </p:cTn>
                                        <p:tgtEl>
                                          <p:spTgt spid="1048609"/>
                                        </p:tgtEl>
                                        <p:attrNameLst>
                                          <p:attrName>style.visibility</p:attrName>
                                        </p:attrNameLst>
                                      </p:cBhvr>
                                      <p:to>
                                        <p:strVal val="visible"/>
                                      </p:to>
                                    </p:set>
                                    <p:anim calcmode="lin" valueType="num">
                                      <p:cBhvr additive="base">
                                        <p:cTn dur="500" fill="hold" id="19"/>
                                        <p:tgtEl>
                                          <p:spTgt spid="1048609"/>
                                        </p:tgtEl>
                                        <p:attrNameLst>
                                          <p:attrName>ppt_x</p:attrName>
                                        </p:attrNameLst>
                                      </p:cBhvr>
                                      <p:tavLst>
                                        <p:tav tm="0">
                                          <p:val>
                                            <p:strVal val="#ppt_x"/>
                                          </p:val>
                                        </p:tav>
                                        <p:tav tm="100000">
                                          <p:val>
                                            <p:strVal val="#ppt_x"/>
                                          </p:val>
                                        </p:tav>
                                      </p:tavLst>
                                    </p:anim>
                                    <p:anim calcmode="lin" valueType="num">
                                      <p:cBhvr additive="base">
                                        <p:cTn dur="500" fill="hold" id="20"/>
                                        <p:tgtEl>
                                          <p:spTgt spid="1048609"/>
                                        </p:tgtEl>
                                        <p:attrNameLst>
                                          <p:attrName>ppt_y</p:attrName>
                                        </p:attrNameLst>
                                      </p:cBhvr>
                                      <p:tavLst>
                                        <p:tav tm="0">
                                          <p:val>
                                            <p:strVal val="1+#ppt_h/2"/>
                                          </p:val>
                                        </p:tav>
                                        <p:tav tm="100000">
                                          <p:val>
                                            <p:strVal val="#ppt_y"/>
                                          </p:val>
                                        </p:tav>
                                      </p:tavLst>
                                    </p:anim>
                                  </p:childTnLst>
                                </p:cTn>
                              </p:par>
                            </p:childTnLst>
                          </p:cTn>
                        </p:par>
                      </p:childTnLst>
                    </p:cTn>
                  </p:par>
                  <p:par>
                    <p:cTn fill="hold" id="21">
                      <p:stCondLst>
                        <p:cond delay="indefinite"/>
                      </p:stCondLst>
                      <p:childTnLst>
                        <p:par>
                          <p:cTn fill="hold" id="22">
                            <p:stCondLst>
                              <p:cond delay="0"/>
                            </p:stCondLst>
                            <p:childTnLst>
                              <p:par>
                                <p:cTn fill="hold" grpId="0" id="23" nodeType="clickEffect" presetClass="entr" presetID="2" presetSubtype="4">
                                  <p:stCondLst>
                                    <p:cond delay="0"/>
                                  </p:stCondLst>
                                  <p:childTnLst>
                                    <p:set>
                                      <p:cBhvr>
                                        <p:cTn dur="1" fill="hold" id="24">
                                          <p:stCondLst>
                                            <p:cond delay="0"/>
                                          </p:stCondLst>
                                        </p:cTn>
                                        <p:tgtEl>
                                          <p:spTgt spid="1048610"/>
                                        </p:tgtEl>
                                        <p:attrNameLst>
                                          <p:attrName>style.visibility</p:attrName>
                                        </p:attrNameLst>
                                      </p:cBhvr>
                                      <p:to>
                                        <p:strVal val="visible"/>
                                      </p:to>
                                    </p:set>
                                    <p:anim calcmode="lin" valueType="num">
                                      <p:cBhvr additive="base">
                                        <p:cTn dur="500" fill="hold" id="25"/>
                                        <p:tgtEl>
                                          <p:spTgt spid="1048610"/>
                                        </p:tgtEl>
                                        <p:attrNameLst>
                                          <p:attrName>ppt_x</p:attrName>
                                        </p:attrNameLst>
                                      </p:cBhvr>
                                      <p:tavLst>
                                        <p:tav tm="0">
                                          <p:val>
                                            <p:strVal val="#ppt_x"/>
                                          </p:val>
                                        </p:tav>
                                        <p:tav tm="100000">
                                          <p:val>
                                            <p:strVal val="#ppt_x"/>
                                          </p:val>
                                        </p:tav>
                                      </p:tavLst>
                                    </p:anim>
                                    <p:anim calcmode="lin" valueType="num">
                                      <p:cBhvr additive="base">
                                        <p:cTn dur="500" fill="hold" id="26"/>
                                        <p:tgtEl>
                                          <p:spTgt spid="1048610"/>
                                        </p:tgtEl>
                                        <p:attrNameLst>
                                          <p:attrName>ppt_y</p:attrName>
                                        </p:attrNameLst>
                                      </p:cBhvr>
                                      <p:tavLst>
                                        <p:tav tm="0">
                                          <p:val>
                                            <p:strVal val="1+#ppt_h/2"/>
                                          </p:val>
                                        </p:tav>
                                        <p:tav tm="100000">
                                          <p:val>
                                            <p:strVal val="#ppt_y"/>
                                          </p:val>
                                        </p:tav>
                                      </p:tavLst>
                                    </p:anim>
                                  </p:childTnLst>
                                </p:cTn>
                              </p:par>
                            </p:childTnLst>
                          </p:cTn>
                        </p:par>
                      </p:childTnLst>
                    </p:cTn>
                  </p:par>
                  <p:par>
                    <p:cTn fill="hold" id="27">
                      <p:stCondLst>
                        <p:cond delay="indefinite"/>
                      </p:stCondLst>
                      <p:childTnLst>
                        <p:par>
                          <p:cTn fill="hold" id="28">
                            <p:stCondLst>
                              <p:cond delay="0"/>
                            </p:stCondLst>
                            <p:childTnLst>
                              <p:par>
                                <p:cTn fill="hold" grpId="0" id="29" nodeType="clickEffect" presetClass="entr" presetID="2" presetSubtype="4">
                                  <p:stCondLst>
                                    <p:cond delay="0"/>
                                  </p:stCondLst>
                                  <p:childTnLst>
                                    <p:set>
                                      <p:cBhvr>
                                        <p:cTn dur="1" fill="hold" id="30">
                                          <p:stCondLst>
                                            <p:cond delay="0"/>
                                          </p:stCondLst>
                                        </p:cTn>
                                        <p:tgtEl>
                                          <p:spTgt spid="1048611"/>
                                        </p:tgtEl>
                                        <p:attrNameLst>
                                          <p:attrName>style.visibility</p:attrName>
                                        </p:attrNameLst>
                                      </p:cBhvr>
                                      <p:to>
                                        <p:strVal val="visible"/>
                                      </p:to>
                                    </p:set>
                                    <p:anim calcmode="lin" valueType="num">
                                      <p:cBhvr additive="base">
                                        <p:cTn dur="500" fill="hold" id="31"/>
                                        <p:tgtEl>
                                          <p:spTgt spid="1048611"/>
                                        </p:tgtEl>
                                        <p:attrNameLst>
                                          <p:attrName>ppt_x</p:attrName>
                                        </p:attrNameLst>
                                      </p:cBhvr>
                                      <p:tavLst>
                                        <p:tav tm="0">
                                          <p:val>
                                            <p:strVal val="#ppt_x"/>
                                          </p:val>
                                        </p:tav>
                                        <p:tav tm="100000">
                                          <p:val>
                                            <p:strVal val="#ppt_x"/>
                                          </p:val>
                                        </p:tav>
                                      </p:tavLst>
                                    </p:anim>
                                    <p:anim calcmode="lin" valueType="num">
                                      <p:cBhvr additive="base">
                                        <p:cTn dur="500" fill="hold" id="32"/>
                                        <p:tgtEl>
                                          <p:spTgt spid="1048611"/>
                                        </p:tgtEl>
                                        <p:attrNameLst>
                                          <p:attrName>ppt_y</p:attrName>
                                        </p:attrNameLst>
                                      </p:cBhvr>
                                      <p:tavLst>
                                        <p:tav tm="0">
                                          <p:val>
                                            <p:strVal val="1+#ppt_h/2"/>
                                          </p:val>
                                        </p:tav>
                                        <p:tav tm="100000">
                                          <p:val>
                                            <p:strVal val="#ppt_y"/>
                                          </p:val>
                                        </p:tav>
                                      </p:tavLst>
                                    </p:anim>
                                  </p:childTnLst>
                                </p:cTn>
                              </p:par>
                            </p:childTnLst>
                          </p:cTn>
                        </p:par>
                      </p:childTnLst>
                    </p:cTn>
                  </p:par>
                  <p:par>
                    <p:cTn fill="hold" id="33">
                      <p:stCondLst>
                        <p:cond delay="indefinite"/>
                      </p:stCondLst>
                      <p:childTnLst>
                        <p:par>
                          <p:cTn fill="hold" id="34">
                            <p:stCondLst>
                              <p:cond delay="0"/>
                            </p:stCondLst>
                            <p:childTnLst>
                              <p:par>
                                <p:cTn fill="hold" grpId="0" id="35" nodeType="clickEffect" presetClass="entr" presetID="2" presetSubtype="4">
                                  <p:stCondLst>
                                    <p:cond delay="0"/>
                                  </p:stCondLst>
                                  <p:childTnLst>
                                    <p:set>
                                      <p:cBhvr>
                                        <p:cTn dur="1" fill="hold" id="36">
                                          <p:stCondLst>
                                            <p:cond delay="0"/>
                                          </p:stCondLst>
                                        </p:cTn>
                                        <p:tgtEl>
                                          <p:spTgt spid="1048612"/>
                                        </p:tgtEl>
                                        <p:attrNameLst>
                                          <p:attrName>style.visibility</p:attrName>
                                        </p:attrNameLst>
                                      </p:cBhvr>
                                      <p:to>
                                        <p:strVal val="visible"/>
                                      </p:to>
                                    </p:set>
                                    <p:anim calcmode="lin" valueType="num">
                                      <p:cBhvr additive="base">
                                        <p:cTn dur="500" fill="hold" id="37"/>
                                        <p:tgtEl>
                                          <p:spTgt spid="1048612"/>
                                        </p:tgtEl>
                                        <p:attrNameLst>
                                          <p:attrName>ppt_x</p:attrName>
                                        </p:attrNameLst>
                                      </p:cBhvr>
                                      <p:tavLst>
                                        <p:tav tm="0">
                                          <p:val>
                                            <p:strVal val="#ppt_x"/>
                                          </p:val>
                                        </p:tav>
                                        <p:tav tm="100000">
                                          <p:val>
                                            <p:strVal val="#ppt_x"/>
                                          </p:val>
                                        </p:tav>
                                      </p:tavLst>
                                    </p:anim>
                                    <p:anim calcmode="lin" valueType="num">
                                      <p:cBhvr additive="base">
                                        <p:cTn dur="500" fill="hold" id="38"/>
                                        <p:tgtEl>
                                          <p:spTgt spid="1048612"/>
                                        </p:tgtEl>
                                        <p:attrNameLst>
                                          <p:attrName>ppt_y</p:attrName>
                                        </p:attrNameLst>
                                      </p:cBhvr>
                                      <p:tavLst>
                                        <p:tav tm="0">
                                          <p:val>
                                            <p:strVal val="1+#ppt_h/2"/>
                                          </p:val>
                                        </p:tav>
                                        <p:tav tm="100000">
                                          <p:val>
                                            <p:strVal val="#ppt_y"/>
                                          </p:val>
                                        </p:tav>
                                      </p:tavLst>
                                    </p:anim>
                                  </p:childTnLst>
                                </p:cTn>
                              </p:par>
                            </p:childTnLst>
                          </p:cTn>
                        </p:par>
                      </p:childTnLst>
                    </p:cTn>
                  </p:par>
                  <p:par>
                    <p:cTn fill="hold" id="39">
                      <p:stCondLst>
                        <p:cond delay="indefinite"/>
                      </p:stCondLst>
                      <p:childTnLst>
                        <p:par>
                          <p:cTn fill="hold" id="40">
                            <p:stCondLst>
                              <p:cond delay="0"/>
                            </p:stCondLst>
                            <p:childTnLst>
                              <p:par>
                                <p:cTn fill="hold" grpId="0" id="41" nodeType="clickEffect" presetClass="entr" presetID="2" presetSubtype="4">
                                  <p:stCondLst>
                                    <p:cond delay="0"/>
                                  </p:stCondLst>
                                  <p:childTnLst>
                                    <p:set>
                                      <p:cBhvr>
                                        <p:cTn dur="1" fill="hold" id="42">
                                          <p:stCondLst>
                                            <p:cond delay="0"/>
                                          </p:stCondLst>
                                        </p:cTn>
                                        <p:tgtEl>
                                          <p:spTgt spid="1048613"/>
                                        </p:tgtEl>
                                        <p:attrNameLst>
                                          <p:attrName>style.visibility</p:attrName>
                                        </p:attrNameLst>
                                      </p:cBhvr>
                                      <p:to>
                                        <p:strVal val="visible"/>
                                      </p:to>
                                    </p:set>
                                    <p:anim calcmode="lin" valueType="num">
                                      <p:cBhvr additive="base">
                                        <p:cTn dur="500" fill="hold" id="43"/>
                                        <p:tgtEl>
                                          <p:spTgt spid="1048613"/>
                                        </p:tgtEl>
                                        <p:attrNameLst>
                                          <p:attrName>ppt_x</p:attrName>
                                        </p:attrNameLst>
                                      </p:cBhvr>
                                      <p:tavLst>
                                        <p:tav tm="0">
                                          <p:val>
                                            <p:strVal val="#ppt_x"/>
                                          </p:val>
                                        </p:tav>
                                        <p:tav tm="100000">
                                          <p:val>
                                            <p:strVal val="#ppt_x"/>
                                          </p:val>
                                        </p:tav>
                                      </p:tavLst>
                                    </p:anim>
                                    <p:anim calcmode="lin" valueType="num">
                                      <p:cBhvr additive="base">
                                        <p:cTn dur="500" fill="hold" id="44"/>
                                        <p:tgtEl>
                                          <p:spTgt spid="1048613"/>
                                        </p:tgtEl>
                                        <p:attrNameLst>
                                          <p:attrName>ppt_y</p:attrName>
                                        </p:attrNameLst>
                                      </p:cBhvr>
                                      <p:tavLst>
                                        <p:tav tm="0">
                                          <p:val>
                                            <p:strVal val="1+#ppt_h/2"/>
                                          </p:val>
                                        </p:tav>
                                        <p:tav tm="100000">
                                          <p:val>
                                            <p:strVal val="#ppt_y"/>
                                          </p:val>
                                        </p:tav>
                                      </p:tavLst>
                                    </p:anim>
                                  </p:childTnLst>
                                </p:cTn>
                              </p:par>
                            </p:childTnLst>
                          </p:cTn>
                        </p:par>
                      </p:childTnLst>
                    </p:cTn>
                  </p:par>
                  <p:par>
                    <p:cTn fill="hold" id="45">
                      <p:stCondLst>
                        <p:cond delay="indefinite"/>
                      </p:stCondLst>
                      <p:childTnLst>
                        <p:par>
                          <p:cTn fill="hold" id="46">
                            <p:stCondLst>
                              <p:cond delay="0"/>
                            </p:stCondLst>
                            <p:childTnLst>
                              <p:par>
                                <p:cTn fill="hold" grpId="0" id="47" nodeType="clickEffect" presetClass="entr" presetID="2" presetSubtype="4">
                                  <p:stCondLst>
                                    <p:cond delay="0"/>
                                  </p:stCondLst>
                                  <p:childTnLst>
                                    <p:set>
                                      <p:cBhvr>
                                        <p:cTn dur="1" fill="hold" id="48">
                                          <p:stCondLst>
                                            <p:cond delay="0"/>
                                          </p:stCondLst>
                                        </p:cTn>
                                        <p:tgtEl>
                                          <p:spTgt spid="1048614"/>
                                        </p:tgtEl>
                                        <p:attrNameLst>
                                          <p:attrName>style.visibility</p:attrName>
                                        </p:attrNameLst>
                                      </p:cBhvr>
                                      <p:to>
                                        <p:strVal val="visible"/>
                                      </p:to>
                                    </p:set>
                                    <p:anim calcmode="lin" valueType="num">
                                      <p:cBhvr additive="base">
                                        <p:cTn dur="500" fill="hold" id="49"/>
                                        <p:tgtEl>
                                          <p:spTgt spid="1048614"/>
                                        </p:tgtEl>
                                        <p:attrNameLst>
                                          <p:attrName>ppt_x</p:attrName>
                                        </p:attrNameLst>
                                      </p:cBhvr>
                                      <p:tavLst>
                                        <p:tav tm="0">
                                          <p:val>
                                            <p:strVal val="#ppt_x"/>
                                          </p:val>
                                        </p:tav>
                                        <p:tav tm="100000">
                                          <p:val>
                                            <p:strVal val="#ppt_x"/>
                                          </p:val>
                                        </p:tav>
                                      </p:tavLst>
                                    </p:anim>
                                    <p:anim calcmode="lin" valueType="num">
                                      <p:cBhvr additive="base">
                                        <p:cTn dur="500" fill="hold" id="50"/>
                                        <p:tgtEl>
                                          <p:spTgt spid="10486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7" grpId="0" animBg="1"/>
      <p:bldP spid="1048608" grpId="0" animBg="1"/>
      <p:bldP spid="1048609" grpId="0" animBg="1"/>
      <p:bldP spid="1048610" grpId="0" animBg="1"/>
      <p:bldP spid="1048611" grpId="0" animBg="1"/>
      <p:bldP spid="1048612" grpId="0" animBg="1"/>
      <p:bldP spid="1048613" grpId="0" animBg="1"/>
      <p:bldP spid="10486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graphicFrame>
        <p:nvGraphicFramePr>
          <p:cNvPr id="4194306" name="Content Placeholder 3"/>
          <p:cNvGraphicFramePr>
            <a:graphicFrameLocks noGrp="1"/>
          </p:cNvGraphicFramePr>
          <p:nvPr>
            <p:ph idx="1"/>
          </p:nvPr>
        </p:nvGraphicFramePr>
        <p:xfrm>
          <a:off x="6019800" y="1066800"/>
          <a:ext cx="2667000" cy="4632325"/>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
        <p:nvSpPr>
          <p:cNvPr id="1048616" name="TextBox 4"/>
          <p:cNvSpPr txBox="1"/>
          <p:nvPr/>
        </p:nvSpPr>
        <p:spPr>
          <a:xfrm>
            <a:off x="609600" y="2821403"/>
            <a:ext cx="4648200" cy="1513839"/>
          </a:xfrm>
          <a:prstGeom prst="rect"/>
        </p:spPr>
        <p:style>
          <a:lnRef idx="2">
            <a:schemeClr val="accent1"/>
          </a:lnRef>
          <a:fillRef idx="1">
            <a:schemeClr val="lt1"/>
          </a:fillRef>
          <a:effectRef idx="0">
            <a:schemeClr val="accent1"/>
          </a:effectRef>
          <a:fontRef idx="minor">
            <a:schemeClr val="dk1"/>
          </a:fontRef>
        </p:style>
        <p:txBody>
          <a:bodyPr rtlCol="0" wrap="square">
            <a:spAutoFit/>
          </a:bodyPr>
          <a:lstStyle>
            <a:defPPr>
              <a:defRPr lang="en-US"/>
            </a:defPPr>
            <a:lvl1pPr>
              <a:defRPr>
                <a:solidFill>
                  <a:schemeClr val="dk1"/>
                </a:solidFill>
                <a:latin typeface="Times New Roman" pitchFamily="18" charset="0"/>
                <a:cs typeface="Times New Roman" pitchFamily="18"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dirty="0" sz="2400" lang="en-US"/>
              <a:t>It is the transition from planning to action phase. In this phase the worker is ordered to start the work</a:t>
            </a:r>
          </a:p>
        </p:txBody>
      </p:sp>
      <p:sp>
        <p:nvSpPr>
          <p:cNvPr id="1048617" name="Title 1"/>
          <p:cNvSpPr>
            <a:spLocks noGrp="1"/>
          </p:cNvSpPr>
          <p:nvPr>
            <p:ph type="title"/>
          </p:nvPr>
        </p:nvSpPr>
        <p:spPr>
          <a:xfrm>
            <a:off x="304800" y="457200"/>
            <a:ext cx="8686800" cy="838200"/>
          </a:xfrm>
        </p:spPr>
        <p:txBody>
          <a:bodyPr/>
          <a:p>
            <a:r>
              <a:rPr dirty="0" lang="en-US" smtClean="0"/>
              <a:t>ACTION PHASE</a:t>
            </a:r>
            <a:endParaRPr dirty="0" lang="en-US"/>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616"/>
                                        </p:tgtEl>
                                        <p:attrNameLst>
                                          <p:attrName>style.visibility</p:attrName>
                                        </p:attrNameLst>
                                      </p:cBhvr>
                                      <p:to>
                                        <p:strVal val="visible"/>
                                      </p:to>
                                    </p:set>
                                    <p:anim calcmode="lin" valueType="num">
                                      <p:cBhvr additive="base">
                                        <p:cTn dur="500" fill="hold" id="7"/>
                                        <p:tgtEl>
                                          <p:spTgt spid="1048616"/>
                                        </p:tgtEl>
                                        <p:attrNameLst>
                                          <p:attrName>ppt_x</p:attrName>
                                        </p:attrNameLst>
                                      </p:cBhvr>
                                      <p:tavLst>
                                        <p:tav tm="0">
                                          <p:val>
                                            <p:strVal val="#ppt_x"/>
                                          </p:val>
                                        </p:tav>
                                        <p:tav tm="100000">
                                          <p:val>
                                            <p:strVal val="#ppt_x"/>
                                          </p:val>
                                        </p:tav>
                                      </p:tavLst>
                                    </p:anim>
                                    <p:anim calcmode="lin" valueType="num">
                                      <p:cBhvr additive="base">
                                        <p:cTn dur="500" fill="hold" id="8"/>
                                        <p:tgtEl>
                                          <p:spTgt spid="10486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18" name="Title 1"/>
          <p:cNvSpPr>
            <a:spLocks noGrp="1"/>
          </p:cNvSpPr>
          <p:nvPr>
            <p:ph type="title"/>
          </p:nvPr>
        </p:nvSpPr>
        <p:spPr/>
        <p:txBody>
          <a:bodyPr/>
          <a:p>
            <a:r>
              <a:rPr dirty="0" lang="en-US" smtClean="0"/>
              <a:t>CONTROL PHASE</a:t>
            </a:r>
            <a:endParaRPr dirty="0" lang="en-US"/>
          </a:p>
        </p:txBody>
      </p:sp>
      <p:graphicFrame>
        <p:nvGraphicFramePr>
          <p:cNvPr id="4194307" name="Content Placeholder 3"/>
          <p:cNvGraphicFramePr>
            <a:graphicFrameLocks noGrp="1"/>
          </p:cNvGraphicFramePr>
          <p:nvPr>
            <p:ph idx="1"/>
          </p:nvPr>
        </p:nvGraphicFramePr>
        <p:xfrm>
          <a:off x="5029200" y="1447800"/>
          <a:ext cx="3962400" cy="4632325"/>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
        <p:nvSpPr>
          <p:cNvPr id="1048619" name="TextBox 4"/>
          <p:cNvSpPr txBox="1"/>
          <p:nvPr/>
        </p:nvSpPr>
        <p:spPr>
          <a:xfrm>
            <a:off x="457201" y="2209800"/>
            <a:ext cx="4114800" cy="1631216"/>
          </a:xfrm>
          <a:prstGeom prst="rect"/>
        </p:spPr>
        <p:style>
          <a:lnRef idx="2">
            <a:schemeClr val="accent1"/>
          </a:lnRef>
          <a:fillRef idx="1">
            <a:schemeClr val="lt1"/>
          </a:fillRef>
          <a:effectRef idx="0">
            <a:schemeClr val="accent1"/>
          </a:effectRef>
          <a:fontRef idx="minor">
            <a:schemeClr val="dk1"/>
          </a:fontRef>
        </p:style>
        <p:txBody>
          <a:bodyPr rtlCol="0" wrap="square">
            <a:spAutoFit/>
          </a:bodyPr>
          <a:lstStyle>
            <a:defPPr>
              <a:defRPr lang="en-US"/>
            </a:defPPr>
            <a:lvl1pPr>
              <a:defRPr>
                <a:solidFill>
                  <a:schemeClr val="dk1"/>
                </a:solidFill>
                <a:latin typeface="Times New Roman" pitchFamily="18" charset="0"/>
                <a:cs typeface="Times New Roman" pitchFamily="18"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dirty="0" sz="2000" lang="en-US"/>
              <a:t>Data regarding the job process is collected</a:t>
            </a:r>
          </a:p>
          <a:p>
            <a:endParaRPr dirty="0" sz="2000" lang="en-US"/>
          </a:p>
          <a:p>
            <a:r>
              <a:rPr dirty="0" sz="2000" lang="en-US"/>
              <a:t>It is interpreted with the present level of performance</a:t>
            </a:r>
          </a:p>
        </p:txBody>
      </p:sp>
      <p:sp>
        <p:nvSpPr>
          <p:cNvPr id="1048620" name="TextBox 5"/>
          <p:cNvSpPr txBox="1"/>
          <p:nvPr/>
        </p:nvSpPr>
        <p:spPr>
          <a:xfrm>
            <a:off x="457201" y="3962400"/>
            <a:ext cx="4114800" cy="1310640"/>
          </a:xfrm>
          <a:prstGeom prst="rect"/>
        </p:spPr>
        <p:style>
          <a:lnRef idx="2">
            <a:schemeClr val="accent1"/>
          </a:lnRef>
          <a:fillRef idx="1">
            <a:schemeClr val="lt1"/>
          </a:fillRef>
          <a:effectRef idx="0">
            <a:schemeClr val="accent1"/>
          </a:effectRef>
          <a:fontRef idx="minor">
            <a:schemeClr val="dk1"/>
          </a:fontRef>
        </p:style>
        <p:txBody>
          <a:bodyPr rtlCol="0" wrap="square">
            <a:spAutoFit/>
          </a:bodyPr>
          <a:lstStyle>
            <a:defPPr>
              <a:defRPr lang="en-US"/>
            </a:defPPr>
            <a:lvl1pPr>
              <a:defRPr>
                <a:solidFill>
                  <a:schemeClr val="dk1"/>
                </a:solidFill>
                <a:latin typeface="Times New Roman" pitchFamily="18" charset="0"/>
                <a:cs typeface="Times New Roman" pitchFamily="18"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just"/>
            <a:r>
              <a:rPr dirty="0" sz="2000" lang="en-US" smtClean="0"/>
              <a:t>Taking action if the progress reporting indicates the deviation of the plan from the originally set targets</a:t>
            </a:r>
            <a:endParaRPr dirty="0" sz="2000" lang="en-US"/>
          </a:p>
        </p:txBody>
      </p:sp>
      <p:sp>
        <p:nvSpPr>
          <p:cNvPr id="1048621" name="TextBox 6"/>
          <p:cNvSpPr txBox="1"/>
          <p:nvPr/>
        </p:nvSpPr>
        <p:spPr>
          <a:xfrm>
            <a:off x="457201" y="5181600"/>
            <a:ext cx="4114800" cy="1323439"/>
          </a:xfrm>
          <a:prstGeom prst="rect"/>
        </p:spPr>
        <p:style>
          <a:lnRef idx="2">
            <a:schemeClr val="accent1"/>
          </a:lnRef>
          <a:fillRef idx="1">
            <a:schemeClr val="lt1"/>
          </a:fillRef>
          <a:effectRef idx="0">
            <a:schemeClr val="accent1"/>
          </a:effectRef>
          <a:fontRef idx="minor">
            <a:schemeClr val="dk1"/>
          </a:fontRef>
        </p:style>
        <p:txBody>
          <a:bodyPr rtlCol="0" wrap="square">
            <a:spAutoFit/>
          </a:bodyPr>
          <a:lstStyle>
            <a:defPPr>
              <a:defRPr lang="en-US"/>
            </a:defPPr>
            <a:lvl1pPr>
              <a:defRPr>
                <a:solidFill>
                  <a:schemeClr val="dk1"/>
                </a:solidFill>
                <a:latin typeface="Times New Roman" pitchFamily="18" charset="0"/>
                <a:cs typeface="Times New Roman" pitchFamily="18"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just"/>
            <a:r>
              <a:rPr dirty="0" sz="2000" lang="en-US" smtClean="0"/>
              <a:t>Re planning of the whole affair becomes essential, in case expediting fails to bring the deviated plan to its actual path</a:t>
            </a:r>
            <a:endParaRPr dirty="0" sz="2000" lang="en-US"/>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619"/>
                                        </p:tgtEl>
                                        <p:attrNameLst>
                                          <p:attrName>style.visibility</p:attrName>
                                        </p:attrNameLst>
                                      </p:cBhvr>
                                      <p:to>
                                        <p:strVal val="visible"/>
                                      </p:to>
                                    </p:set>
                                    <p:anim calcmode="lin" valueType="num">
                                      <p:cBhvr additive="base">
                                        <p:cTn dur="500" fill="hold" id="7"/>
                                        <p:tgtEl>
                                          <p:spTgt spid="1048619"/>
                                        </p:tgtEl>
                                        <p:attrNameLst>
                                          <p:attrName>ppt_x</p:attrName>
                                        </p:attrNameLst>
                                      </p:cBhvr>
                                      <p:tavLst>
                                        <p:tav tm="0">
                                          <p:val>
                                            <p:strVal val="#ppt_x"/>
                                          </p:val>
                                        </p:tav>
                                        <p:tav tm="100000">
                                          <p:val>
                                            <p:strVal val="#ppt_x"/>
                                          </p:val>
                                        </p:tav>
                                      </p:tavLst>
                                    </p:anim>
                                    <p:anim calcmode="lin" valueType="num">
                                      <p:cBhvr additive="base">
                                        <p:cTn dur="500" fill="hold" id="8"/>
                                        <p:tgtEl>
                                          <p:spTgt spid="1048619"/>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2" presetSubtype="4">
                                  <p:stCondLst>
                                    <p:cond delay="0"/>
                                  </p:stCondLst>
                                  <p:childTnLst>
                                    <p:set>
                                      <p:cBhvr>
                                        <p:cTn dur="1" fill="hold" id="12">
                                          <p:stCondLst>
                                            <p:cond delay="0"/>
                                          </p:stCondLst>
                                        </p:cTn>
                                        <p:tgtEl>
                                          <p:spTgt spid="1048620"/>
                                        </p:tgtEl>
                                        <p:attrNameLst>
                                          <p:attrName>style.visibility</p:attrName>
                                        </p:attrNameLst>
                                      </p:cBhvr>
                                      <p:to>
                                        <p:strVal val="visible"/>
                                      </p:to>
                                    </p:set>
                                    <p:anim calcmode="lin" valueType="num">
                                      <p:cBhvr additive="base">
                                        <p:cTn dur="500" fill="hold" id="13"/>
                                        <p:tgtEl>
                                          <p:spTgt spid="1048620"/>
                                        </p:tgtEl>
                                        <p:attrNameLst>
                                          <p:attrName>ppt_x</p:attrName>
                                        </p:attrNameLst>
                                      </p:cBhvr>
                                      <p:tavLst>
                                        <p:tav tm="0">
                                          <p:val>
                                            <p:strVal val="#ppt_x"/>
                                          </p:val>
                                        </p:tav>
                                        <p:tav tm="100000">
                                          <p:val>
                                            <p:strVal val="#ppt_x"/>
                                          </p:val>
                                        </p:tav>
                                      </p:tavLst>
                                    </p:anim>
                                    <p:anim calcmode="lin" valueType="num">
                                      <p:cBhvr additive="base">
                                        <p:cTn dur="500" fill="hold" id="14"/>
                                        <p:tgtEl>
                                          <p:spTgt spid="1048620"/>
                                        </p:tgtEl>
                                        <p:attrNameLst>
                                          <p:attrName>ppt_y</p:attrName>
                                        </p:attrNameLst>
                                      </p:cBhvr>
                                      <p:tavLst>
                                        <p:tav tm="0">
                                          <p:val>
                                            <p:strVal val="1+#ppt_h/2"/>
                                          </p:val>
                                        </p:tav>
                                        <p:tav tm="100000">
                                          <p:val>
                                            <p:strVal val="#ppt_y"/>
                                          </p:val>
                                        </p:tav>
                                      </p:tavLst>
                                    </p:anim>
                                  </p:childTnLst>
                                </p:cTn>
                              </p:par>
                            </p:childTnLst>
                          </p:cTn>
                        </p:par>
                      </p:childTnLst>
                    </p:cTn>
                  </p:par>
                  <p:par>
                    <p:cTn fill="hold" id="15">
                      <p:stCondLst>
                        <p:cond delay="indefinite"/>
                      </p:stCondLst>
                      <p:childTnLst>
                        <p:par>
                          <p:cTn fill="hold" id="16">
                            <p:stCondLst>
                              <p:cond delay="0"/>
                            </p:stCondLst>
                            <p:childTnLst>
                              <p:par>
                                <p:cTn fill="hold" grpId="0" id="17" nodeType="clickEffect" presetClass="entr" presetID="2" presetSubtype="4">
                                  <p:stCondLst>
                                    <p:cond delay="0"/>
                                  </p:stCondLst>
                                  <p:childTnLst>
                                    <p:set>
                                      <p:cBhvr>
                                        <p:cTn dur="1" fill="hold" id="18">
                                          <p:stCondLst>
                                            <p:cond delay="0"/>
                                          </p:stCondLst>
                                        </p:cTn>
                                        <p:tgtEl>
                                          <p:spTgt spid="1048621"/>
                                        </p:tgtEl>
                                        <p:attrNameLst>
                                          <p:attrName>style.visibility</p:attrName>
                                        </p:attrNameLst>
                                      </p:cBhvr>
                                      <p:to>
                                        <p:strVal val="visible"/>
                                      </p:to>
                                    </p:set>
                                    <p:anim calcmode="lin" valueType="num">
                                      <p:cBhvr additive="base">
                                        <p:cTn dur="500" fill="hold" id="19"/>
                                        <p:tgtEl>
                                          <p:spTgt spid="1048621"/>
                                        </p:tgtEl>
                                        <p:attrNameLst>
                                          <p:attrName>ppt_x</p:attrName>
                                        </p:attrNameLst>
                                      </p:cBhvr>
                                      <p:tavLst>
                                        <p:tav tm="0">
                                          <p:val>
                                            <p:strVal val="#ppt_x"/>
                                          </p:val>
                                        </p:tav>
                                        <p:tav tm="100000">
                                          <p:val>
                                            <p:strVal val="#ppt_x"/>
                                          </p:val>
                                        </p:tav>
                                      </p:tavLst>
                                    </p:anim>
                                    <p:anim calcmode="lin" valueType="num">
                                      <p:cBhvr additive="base">
                                        <p:cTn dur="500" fill="hold" id="20"/>
                                        <p:tgtEl>
                                          <p:spTgt spid="10486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9" grpId="0" animBg="1"/>
      <p:bldP spid="1048620" grpId="0" animBg="1"/>
      <p:bldP spid="10486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22" name="Title 1"/>
          <p:cNvSpPr>
            <a:spLocks noGrp="1"/>
          </p:cNvSpPr>
          <p:nvPr>
            <p:ph type="title"/>
          </p:nvPr>
        </p:nvSpPr>
        <p:spPr/>
        <p:txBody>
          <a:bodyPr/>
          <a:p>
            <a:r>
              <a:rPr dirty="0" lang="en-US" smtClean="0"/>
              <a:t>Stages/steps in </a:t>
            </a:r>
            <a:r>
              <a:rPr dirty="0" lang="en-US" err="1" smtClean="0"/>
              <a:t>ppc</a:t>
            </a:r>
            <a:endParaRPr dirty="0" lang="en-US"/>
          </a:p>
        </p:txBody>
      </p:sp>
      <p:graphicFrame>
        <p:nvGraphicFramePr>
          <p:cNvPr id="4194308" name="Diagram 2"/>
          <p:cNvGraphicFramePr>
            <a:graphicFrameLocks/>
          </p:cNvGraphicFramePr>
          <p:nvPr/>
        </p:nvGraphicFramePr>
        <p:xfrm>
          <a:off x="228600" y="1397000"/>
          <a:ext cx="8686800" cy="5461000"/>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4194308"/>
                                        </p:tgtEl>
                                        <p:attrNameLst>
                                          <p:attrName>style.visibility</p:attrName>
                                        </p:attrNameLst>
                                      </p:cBhvr>
                                      <p:to>
                                        <p:strVal val="visible"/>
                                      </p:to>
                                    </p:set>
                                    <p:animEffect transition="in" filter="fade">
                                      <p:cBhvr>
                                        <p:cTn dur="1000" id="7"/>
                                        <p:tgtEl>
                                          <p:spTgt spid="4194308"/>
                                        </p:tgtEl>
                                      </p:cBhvr>
                                    </p:animEffect>
                                    <p:anim calcmode="lin" valueType="num">
                                      <p:cBhvr>
                                        <p:cTn dur="1000" fill="hold" id="8"/>
                                        <p:tgtEl>
                                          <p:spTgt spid="4194308"/>
                                        </p:tgtEl>
                                        <p:attrNameLst>
                                          <p:attrName>ppt_x</p:attrName>
                                        </p:attrNameLst>
                                      </p:cBhvr>
                                      <p:tavLst>
                                        <p:tav tm="0">
                                          <p:val>
                                            <p:strVal val="#ppt_x"/>
                                          </p:val>
                                        </p:tav>
                                        <p:tav tm="100000">
                                          <p:val>
                                            <p:strVal val="#ppt_x"/>
                                          </p:val>
                                        </p:tav>
                                      </p:tavLst>
                                    </p:anim>
                                    <p:anim calcmode="lin" valueType="num">
                                      <p:cBhvr>
                                        <p:cTn dur="1000" fill="hold" id="9"/>
                                        <p:tgtEl>
                                          <p:spTgt spid="4194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194308"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lastClr="000000" val="windowText"/>
      </a:dk1>
      <a:lt1>
        <a:sysClr lastClr="FFFFFF" val="window"/>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5400000" dist="50800" rotWithShape="0">
              <a:srgbClr val="4E3B30">
                <a:alpha val="60000"/>
              </a:srgbClr>
            </a:outerShdw>
          </a:effectLst>
        </a:effectStyle>
        <a:effectStyle>
          <a:effectLst>
            <a:outerShdw blurRad="76200" dir="5400000" dist="50800" rotWithShape="0">
              <a:srgbClr val="4E3B30">
                <a:alpha val="60000"/>
              </a:srgbClr>
            </a:outerShdw>
          </a:effectLst>
          <a:scene3d>
            <a:camera prst="orthographicFront">
              <a:rot lat="0" lon="0" rev="0"/>
            </a:camera>
            <a:lightRig dir="tl" rig="threePt">
              <a:rot lat="0" lon="0" rev="0"/>
            </a:lightRig>
          </a:scene3d>
          <a:sp3d prstMaterial="metal">
            <a:bevelT w="10000" h="10000"/>
          </a:sp3d>
        </a:effectStyle>
        <a:effectStyle>
          <a:effectLst>
            <a:outerShdw blurRad="76200" dir="5400000" dist="50800" rotWithShape="0">
              <a:srgbClr val="4E3B30">
                <a:alpha val="60000"/>
              </a:srgbClr>
            </a:outerShdw>
          </a:effectLst>
          <a:scene3d>
            <a:camera prst="obliqueTopLeft" fov="600000">
              <a:rot lat="0" lon="0" rev="0"/>
            </a:camera>
            <a:lightRig dir="t" rig="balanced">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algn="t" flip="none" sx="95000" sy="95000" tx="0" ty="0"/>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PRODUCTION PLANNING AND CONTROL</dc:title>
  <dc:creator>admin</dc:creator>
  <cp:lastModifiedBy>MECAD</cp:lastModifiedBy>
  <dcterms:created xsi:type="dcterms:W3CDTF">2006-08-15T02:00:00Z</dcterms:created>
  <dcterms:modified xsi:type="dcterms:W3CDTF">2020-04-22T13:35:41Z</dcterms:modified>
</cp:coreProperties>
</file>