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2" r:id="rId3"/>
    <p:sldId id="257" r:id="rId4"/>
    <p:sldId id="261" r:id="rId5"/>
    <p:sldId id="262" r:id="rId6"/>
    <p:sldId id="273" r:id="rId7"/>
    <p:sldId id="258" r:id="rId8"/>
    <p:sldId id="274" r:id="rId9"/>
    <p:sldId id="259" r:id="rId10"/>
    <p:sldId id="265" r:id="rId11"/>
    <p:sldId id="264" r:id="rId12"/>
    <p:sldId id="271" r:id="rId13"/>
    <p:sldId id="260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1C55F2-6980-41DD-89F3-AF1A6A620612}" type="datetimeFigureOut">
              <a:rPr lang="en-IN" smtClean="0"/>
              <a:t>21-May-2020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710036-1B8D-4E83-BD2A-43A5BB23921E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 of History and Historiography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728792" cy="153657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Dr.AGHALYA.,M.A.,M.Ed.,M.PHIL.,</a:t>
            </a:r>
            <a:r>
              <a:rPr lang="en-US" b="1" dirty="0" err="1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Ph.D</a:t>
            </a:r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.,</a:t>
            </a:r>
            <a:b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</a:br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Head &amp;  </a:t>
            </a:r>
            <a:r>
              <a:rPr lang="en-US" b="1" dirty="0" err="1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Asst.Professor</a:t>
            </a:r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</a:br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Department of History</a:t>
            </a:r>
            <a:b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</a:br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Bon Secours College for Women</a:t>
            </a:r>
            <a:br>
              <a:rPr lang="en-US" b="1" dirty="0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</a:br>
            <a:r>
              <a:rPr lang="en-US" b="1" dirty="0" err="1" smtClean="0">
                <a:solidFill>
                  <a:schemeClr val="tx1"/>
                </a:solidFill>
                <a:latin typeface="Lucida Calligraphy" pitchFamily="66" charset="0"/>
                <a:ea typeface="Batang" pitchFamily="18" charset="-127"/>
              </a:rPr>
              <a:t>Thanjavur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898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Concept of History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These include not just written documents, but also oral communication and objects such as buildings, artifacts, photographs, and paintings. </a:t>
            </a:r>
          </a:p>
          <a:p>
            <a:endParaRPr lang="en-US" dirty="0" smtClean="0"/>
          </a:p>
          <a:p>
            <a:r>
              <a:rPr lang="en-US" dirty="0" smtClean="0"/>
              <a:t>Historians are trained in the methods of discovering and evaluating these sources and the challenging task of making historical sense out of them.</a:t>
            </a:r>
          </a:p>
          <a:p>
            <a:endParaRPr lang="en-US" dirty="0" smtClean="0"/>
          </a:p>
          <a:p>
            <a:r>
              <a:rPr lang="en-US" dirty="0" smtClean="0"/>
              <a:t>History is a means to understand the past and present.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360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Concept of History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different interpretations of the past allow us to see the present differently and therefore imagine—and work towards—different futures.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often said to be the “queen” or “mother” of the social sciences.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the basis of all subjects of study which fall under the category of Humanities and Social Sciences.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also the basis of the study of philosophy, politics, economics and even art and religion.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No wonder, it is considered an indispensible subject in the complete education of man.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360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" y="-8950"/>
            <a:ext cx="9154878" cy="68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1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history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origin of the word History is associated with the Greek word ‘</a:t>
            </a:r>
            <a:r>
              <a:rPr lang="en-US" dirty="0" err="1" smtClean="0"/>
              <a:t>Historia</a:t>
            </a:r>
            <a:r>
              <a:rPr lang="en-US" dirty="0" smtClean="0"/>
              <a:t>’ which means ‘information’ or ‘an enquiry designed to elicit truth’.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History has been defined differently by different scholars. Following definitions indicate the meaning and scope of History. </a:t>
            </a:r>
          </a:p>
        </p:txBody>
      </p:sp>
    </p:spTree>
    <p:extLst>
      <p:ext uri="{BB962C8B-B14F-4D97-AF65-F5344CB8AC3E}">
        <p14:creationId xmlns:p14="http://schemas.microsoft.com/office/powerpoint/2010/main" val="248304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history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Burckhardt: “History is the record of what one age finds worthy of note in another.”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Henry Johnson: “History, in its broadest sense, is everything that ever happened.” </a:t>
            </a:r>
          </a:p>
        </p:txBody>
      </p:sp>
    </p:spTree>
    <p:extLst>
      <p:ext uri="{BB962C8B-B14F-4D97-AF65-F5344CB8AC3E}">
        <p14:creationId xmlns:p14="http://schemas.microsoft.com/office/powerpoint/2010/main" val="280782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history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Smith,V.S</a:t>
            </a:r>
            <a:r>
              <a:rPr lang="en-US" dirty="0" smtClean="0"/>
              <a:t>: “The value and interest of history depend largely on the degree in which the present is illuminated by the past.”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Rapson</a:t>
            </a:r>
            <a:r>
              <a:rPr lang="en-US" dirty="0" smtClean="0"/>
              <a:t>: “History is a connected account of the course of events or progress of ideas.” </a:t>
            </a:r>
          </a:p>
        </p:txBody>
      </p:sp>
    </p:spTree>
    <p:extLst>
      <p:ext uri="{BB962C8B-B14F-4D97-AF65-F5344CB8AC3E}">
        <p14:creationId xmlns:p14="http://schemas.microsoft.com/office/powerpoint/2010/main" val="280782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history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NCERT: “History is the scientific study of past happenings in all their aspects, in the life of a social group, in the light of present happenings.”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Jawaharlal Nehru: “History is the story of Man’s struggle through the ages against Nature and the elements; against wild beasts and the jungle and some of his own kind who have tried to keep him down and to exploit him for their own benefit.” </a:t>
            </a:r>
          </a:p>
        </p:txBody>
      </p:sp>
    </p:spTree>
    <p:extLst>
      <p:ext uri="{BB962C8B-B14F-4D97-AF65-F5344CB8AC3E}">
        <p14:creationId xmlns:p14="http://schemas.microsoft.com/office/powerpoint/2010/main" val="280782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history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above definitions explain History as a significant records of events of the past, a meaningful story of mankind depicting the details of what happened to man and why it happened. Mainly it deals with the human world.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782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26786"/>
            <a:ext cx="9110286" cy="721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28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92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4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Introduction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History is the study of life in society in the past, in all its aspect, in relation to present developments and future hopes. </a:t>
            </a:r>
          </a:p>
          <a:p>
            <a:r>
              <a:rPr lang="en-US" sz="2000" dirty="0" smtClean="0"/>
              <a:t>It is the story of man in time, an inquiry into the past based on evidence. </a:t>
            </a:r>
          </a:p>
          <a:p>
            <a:r>
              <a:rPr lang="en-US" sz="2000" dirty="0" smtClean="0"/>
              <a:t>Indeed, evidence is the raw material of history teaching and learning. </a:t>
            </a:r>
          </a:p>
          <a:p>
            <a:r>
              <a:rPr lang="en-US" sz="2000" dirty="0" smtClean="0"/>
              <a:t>It is an  Inquiry into what happened in the past, when it happened, and how it happened. </a:t>
            </a:r>
          </a:p>
        </p:txBody>
      </p:sp>
    </p:spTree>
    <p:extLst>
      <p:ext uri="{BB962C8B-B14F-4D97-AF65-F5344CB8AC3E}">
        <p14:creationId xmlns:p14="http://schemas.microsoft.com/office/powerpoint/2010/main" val="178747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It is an inquiry into the inevitable changes in human affairs in the past and the ways these changes affect, influence or determine the patterns of life in the society. </a:t>
            </a:r>
            <a:endParaRPr lang="en-US" sz="2800" dirty="0" smtClean="0"/>
          </a:p>
          <a:p>
            <a:r>
              <a:rPr lang="en-US" sz="2800" dirty="0" smtClean="0"/>
              <a:t>History </a:t>
            </a:r>
            <a:r>
              <a:rPr lang="en-US" sz="2800" dirty="0"/>
              <a:t>is, or should be an attempt to re-think the past. Collingwood (1945) is particularly interested in this concept of history. 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History aims at helping students to understand the present existing social, political, religious and economic conditions of the people. </a:t>
            </a:r>
            <a:endParaRPr lang="en-US" sz="2800" dirty="0" smtClean="0"/>
          </a:p>
          <a:p>
            <a:r>
              <a:rPr lang="en-US" sz="2800" dirty="0" smtClean="0"/>
              <a:t>Without </a:t>
            </a:r>
            <a:r>
              <a:rPr lang="en-US" sz="2800" dirty="0"/>
              <a:t>the knowledge of history we cannot have the background of our religion, customs institutions, administration and so on. </a:t>
            </a:r>
            <a:endParaRPr lang="en-US" sz="28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232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teaching of history helps the students to explain the present, to analyze it and to trace its course. </a:t>
            </a:r>
            <a:endParaRPr lang="en-US" sz="2400" dirty="0" smtClean="0"/>
          </a:p>
          <a:p>
            <a:r>
              <a:rPr lang="en-US" sz="2400" dirty="0" smtClean="0"/>
              <a:t>Cause and effect </a:t>
            </a:r>
            <a:r>
              <a:rPr lang="en-US" sz="2400" dirty="0"/>
              <a:t>relationship between the past and the present is lively presented in the history. </a:t>
            </a:r>
            <a:endParaRPr lang="en-US" sz="2400" dirty="0" smtClean="0"/>
          </a:p>
          <a:p>
            <a:r>
              <a:rPr lang="en-US" sz="2400" dirty="0" smtClean="0"/>
              <a:t>History </a:t>
            </a:r>
            <a:r>
              <a:rPr lang="en-US" sz="2400" dirty="0"/>
              <a:t>thus helps us to understand the present day problems both at the national and international level accurately and objectively.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In this unit we will be dealing with meaning, nature and scope of history, aims and objectives of teaching history at secondary level and values of teaching history. 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3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04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student will be able to: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Define History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nature of History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scope of History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aims and objectives of teaching History at Secondary level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Describe the values of teaching History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571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Concept of History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is the analysis and interpretation of the human past enabling us to study continuity and changes that are taking place over time.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an act of both investigation and imagination that seeks to explain how people have changed over time.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Historians use all forms of evidence to examine, interpret, revisit, and reinterpret the past.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2996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810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Definition of History and Historiography</vt:lpstr>
      <vt:lpstr>PowerPoint Presentation</vt:lpstr>
      <vt:lpstr>Introduction  </vt:lpstr>
      <vt:lpstr>Introduction</vt:lpstr>
      <vt:lpstr>Introduction</vt:lpstr>
      <vt:lpstr>PowerPoint Presentation</vt:lpstr>
      <vt:lpstr>Objectives</vt:lpstr>
      <vt:lpstr>PowerPoint Presentation</vt:lpstr>
      <vt:lpstr>Concept of History  </vt:lpstr>
      <vt:lpstr>Concept of History  </vt:lpstr>
      <vt:lpstr>Concept of History  </vt:lpstr>
      <vt:lpstr>PowerPoint Presentation</vt:lpstr>
      <vt:lpstr>Defining history  </vt:lpstr>
      <vt:lpstr>Defining history  </vt:lpstr>
      <vt:lpstr>Defining history  </vt:lpstr>
      <vt:lpstr>Defining history  </vt:lpstr>
      <vt:lpstr>Defining history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 of History and Historiography</dc:title>
  <dc:creator>BSC</dc:creator>
  <cp:lastModifiedBy>BSC</cp:lastModifiedBy>
  <cp:revision>6</cp:revision>
  <dcterms:created xsi:type="dcterms:W3CDTF">2020-05-20T14:11:07Z</dcterms:created>
  <dcterms:modified xsi:type="dcterms:W3CDTF">2020-05-21T15:28:26Z</dcterms:modified>
</cp:coreProperties>
</file>