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9E9"/>
    <a:srgbClr val="562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906695-1A23-4A88-96B8-526F14165051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C251A9-AEE7-46CF-B42B-45FEA436E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001000" cy="1447800"/>
          </a:xfrm>
        </p:spPr>
        <p:txBody>
          <a:bodyPr>
            <a:noAutofit/>
          </a:bodyPr>
          <a:lstStyle/>
          <a:p>
            <a:r>
              <a:rPr lang="en-US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VICEROYS OF INDIA</a:t>
            </a:r>
            <a:endParaRPr lang="en-US" sz="6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153400" cy="3048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Dr.AGHALYA.,M.A.,M.Ed.,M.PHIL.,</a:t>
            </a:r>
            <a:r>
              <a:rPr lang="en-US" b="1" dirty="0" err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Ph.D</a:t>
            </a: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.,</a:t>
            </a:r>
            <a:b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Head &amp;  </a:t>
            </a:r>
            <a:r>
              <a:rPr lang="en-US" b="1" dirty="0" err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Asst.Professor</a:t>
            </a: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Department of History</a:t>
            </a:r>
            <a:b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Bon Secours College for Women</a:t>
            </a:r>
            <a:br>
              <a:rPr lang="en-US" b="1" dirty="0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en-US" b="1" dirty="0" err="1">
                <a:solidFill>
                  <a:srgbClr val="FF0000"/>
                </a:solidFill>
                <a:latin typeface="Arial Rounded MT Bold" pitchFamily="34" charset="0"/>
                <a:ea typeface="Batang" pitchFamily="18" charset="-127"/>
              </a:rPr>
              <a:t>Thanjavur</a:t>
            </a:r>
            <a:endParaRPr lang="en-US" dirty="0">
              <a:solidFill>
                <a:srgbClr val="FF0000"/>
              </a:solidFill>
              <a:latin typeface="Arial Rounded MT Bold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838200"/>
            <a:ext cx="5410200" cy="19059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minto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1905-1910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657600"/>
            <a:ext cx="5029200" cy="1534711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Morley-</a:t>
            </a:r>
            <a:r>
              <a:rPr lang="en-US" dirty="0" err="1" smtClean="0">
                <a:solidFill>
                  <a:srgbClr val="562FE3"/>
                </a:solidFill>
              </a:rPr>
              <a:t>minto</a:t>
            </a:r>
            <a:r>
              <a:rPr lang="en-US" dirty="0" smtClean="0">
                <a:solidFill>
                  <a:srgbClr val="562FE3"/>
                </a:solidFill>
              </a:rPr>
              <a:t> reform was passed in 1909.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min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2971800" cy="4267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0198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hardinge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1910-1916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667000"/>
            <a:ext cx="6096000" cy="2525311"/>
          </a:xfrm>
        </p:spPr>
        <p:txBody>
          <a:bodyPr>
            <a:normAutofit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Partition of Bengal was cancelled and capital shifted from Calcutta to Delhi in1911.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Home rule moment was launched by Annie </a:t>
            </a:r>
            <a:r>
              <a:rPr lang="en-US" dirty="0" err="1" smtClean="0">
                <a:solidFill>
                  <a:srgbClr val="562FE3"/>
                </a:solidFill>
              </a:rPr>
              <a:t>Beasant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 descr="hardi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25146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62484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chlemsford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1916-1921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971800"/>
            <a:ext cx="5181600" cy="1981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562FE3"/>
                </a:solidFill>
              </a:rPr>
              <a:t>Jallianwala</a:t>
            </a:r>
            <a:r>
              <a:rPr lang="en-US" dirty="0" smtClean="0">
                <a:solidFill>
                  <a:srgbClr val="562FE3"/>
                </a:solidFill>
              </a:rPr>
              <a:t> </a:t>
            </a:r>
            <a:r>
              <a:rPr lang="en-US" dirty="0" err="1" smtClean="0">
                <a:solidFill>
                  <a:srgbClr val="562FE3"/>
                </a:solidFill>
              </a:rPr>
              <a:t>Bagh</a:t>
            </a:r>
            <a:r>
              <a:rPr lang="en-US" dirty="0" smtClean="0">
                <a:solidFill>
                  <a:srgbClr val="562FE3"/>
                </a:solidFill>
              </a:rPr>
              <a:t> massacre 1919 took place during his time.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Non- cooperation and </a:t>
            </a:r>
            <a:r>
              <a:rPr lang="en-US" dirty="0" err="1" smtClean="0">
                <a:solidFill>
                  <a:srgbClr val="562FE3"/>
                </a:solidFill>
              </a:rPr>
              <a:t>khilafat</a:t>
            </a:r>
            <a:r>
              <a:rPr lang="en-US" dirty="0" smtClean="0">
                <a:solidFill>
                  <a:srgbClr val="562FE3"/>
                </a:solidFill>
              </a:rPr>
              <a:t> movement took place.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Women’s university was founded at </a:t>
            </a:r>
            <a:r>
              <a:rPr lang="en-US" dirty="0" err="1" smtClean="0">
                <a:solidFill>
                  <a:srgbClr val="562FE3"/>
                </a:solidFill>
              </a:rPr>
              <a:t>poona</a:t>
            </a:r>
            <a:r>
              <a:rPr lang="en-US" dirty="0" smtClean="0">
                <a:solidFill>
                  <a:srgbClr val="562FE3"/>
                </a:solidFill>
              </a:rPr>
              <a:t> in 1919.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 descr="chelmsfo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3048000" cy="4419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57150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Reading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1921-1926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077200" cy="1534711"/>
          </a:xfrm>
        </p:spPr>
        <p:txBody>
          <a:bodyPr>
            <a:normAutofit fontScale="92500"/>
          </a:bodyPr>
          <a:lstStyle/>
          <a:p>
            <a:pPr lvl="8">
              <a:buFont typeface="Arial" charset="0"/>
              <a:buChar char="•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562FE3"/>
                </a:solidFill>
              </a:rPr>
              <a:t>Formation of </a:t>
            </a:r>
            <a:r>
              <a:rPr lang="en-US" sz="2600" dirty="0" err="1" smtClean="0">
                <a:solidFill>
                  <a:srgbClr val="562FE3"/>
                </a:solidFill>
              </a:rPr>
              <a:t>swaraj</a:t>
            </a:r>
            <a:r>
              <a:rPr lang="en-US" sz="2600" dirty="0" smtClean="0">
                <a:solidFill>
                  <a:srgbClr val="562FE3"/>
                </a:solidFill>
              </a:rPr>
              <a:t> party.</a:t>
            </a:r>
          </a:p>
          <a:p>
            <a:pPr lvl="8">
              <a:buFont typeface="Arial" charset="0"/>
              <a:buChar char="•"/>
            </a:pPr>
            <a:r>
              <a:rPr lang="en-US" sz="2800" dirty="0" smtClean="0">
                <a:solidFill>
                  <a:srgbClr val="562FE3"/>
                </a:solidFill>
              </a:rPr>
              <a:t>  </a:t>
            </a:r>
            <a:r>
              <a:rPr lang="en-US" sz="2800" dirty="0" err="1" smtClean="0">
                <a:solidFill>
                  <a:srgbClr val="562FE3"/>
                </a:solidFill>
              </a:rPr>
              <a:t>Ahmedabad</a:t>
            </a:r>
            <a:r>
              <a:rPr lang="en-US" sz="2800" dirty="0" smtClean="0">
                <a:solidFill>
                  <a:srgbClr val="562FE3"/>
                </a:solidFill>
              </a:rPr>
              <a:t> session of ins held in 1921.</a:t>
            </a:r>
          </a:p>
          <a:p>
            <a:pPr lvl="8">
              <a:buFont typeface="Arial" charset="0"/>
              <a:buChar char="•"/>
            </a:pPr>
            <a:endParaRPr lang="en-US" sz="2800" dirty="0"/>
          </a:p>
        </p:txBody>
      </p:sp>
      <p:pic>
        <p:nvPicPr>
          <p:cNvPr id="4" name="Picture 3" descr="lord r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124200" cy="449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38200"/>
            <a:ext cx="54864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irwin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1926-1931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505200"/>
            <a:ext cx="5181600" cy="1504504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Gandhi Irwin pact was signed and first round table conference was held in 1931.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562FE3"/>
              </a:solidFill>
            </a:endParaRPr>
          </a:p>
        </p:txBody>
      </p:sp>
      <p:pic>
        <p:nvPicPr>
          <p:cNvPr id="4" name="Picture 3" descr="lord ir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33400"/>
            <a:ext cx="2971800" cy="4191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2057399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willingdon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1931-1936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3657600"/>
            <a:ext cx="4114800" cy="1458511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Government of India act was passed in 1935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willingd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31242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77724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linlithgow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1936-1944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276600"/>
            <a:ext cx="4648200" cy="1428304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Quit India movement was started in 1942.</a:t>
            </a:r>
          </a:p>
          <a:p>
            <a:endParaRPr lang="en-US" dirty="0"/>
          </a:p>
        </p:txBody>
      </p:sp>
      <p:pic>
        <p:nvPicPr>
          <p:cNvPr id="4" name="Picture 3" descr="linlithg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"/>
            <a:ext cx="2971800" cy="4267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59436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wavell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1944-1947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352800"/>
            <a:ext cx="5257800" cy="1458511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Cabinet mission plan was launched in 1946.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On </a:t>
            </a:r>
            <a:r>
              <a:rPr lang="en-US" dirty="0" err="1" smtClean="0">
                <a:solidFill>
                  <a:srgbClr val="562FE3"/>
                </a:solidFill>
              </a:rPr>
              <a:t>december</a:t>
            </a:r>
            <a:r>
              <a:rPr lang="en-US" dirty="0" smtClean="0">
                <a:solidFill>
                  <a:srgbClr val="562FE3"/>
                </a:solidFill>
              </a:rPr>
              <a:t> 09, 1946, first meeting of constituent assembly was held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wav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2819400" cy="4419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0"/>
            <a:ext cx="65532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Mountbatten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Mar 1947-Aug 1947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276600"/>
            <a:ext cx="5105400" cy="16764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Last viceroy and first governor general of free India.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Independent act was passed on </a:t>
            </a:r>
            <a:r>
              <a:rPr lang="en-US" dirty="0" err="1" smtClean="0">
                <a:solidFill>
                  <a:srgbClr val="562FE3"/>
                </a:solidFill>
              </a:rPr>
              <a:t>july</a:t>
            </a:r>
            <a:r>
              <a:rPr lang="en-US" dirty="0" smtClean="0">
                <a:solidFill>
                  <a:srgbClr val="562FE3"/>
                </a:solidFill>
              </a:rPr>
              <a:t> 4, 1947 by British parliament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lord mountbatt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2209800" cy="3733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6172200" cy="2133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8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HAPPY DAY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6477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LORD CANNING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1856-1862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200400"/>
            <a:ext cx="5867400" cy="1752600"/>
          </a:xfrm>
        </p:spPr>
        <p:txBody>
          <a:bodyPr>
            <a:normAutofit lnSpcReduction="1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He was the first viceroy of India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He withdrew doctrine of lapse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Indian council act was passed in 1861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ord cann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590800" cy="411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62484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lawrence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1864-1862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971800"/>
            <a:ext cx="6324600" cy="1752600"/>
          </a:xfrm>
        </p:spPr>
        <p:txBody>
          <a:bodyPr>
            <a:normAutofit fontScale="925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High court was established at            </a:t>
            </a:r>
            <a:r>
              <a:rPr lang="en-US" dirty="0" err="1" smtClean="0">
                <a:solidFill>
                  <a:srgbClr val="562FE3"/>
                </a:solidFill>
              </a:rPr>
              <a:t>calcutta,bombay</a:t>
            </a:r>
            <a:r>
              <a:rPr lang="en-US" dirty="0" smtClean="0">
                <a:solidFill>
                  <a:srgbClr val="562FE3"/>
                </a:solidFill>
              </a:rPr>
              <a:t>, madras in 1865.  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He created Indian Forest Department</a:t>
            </a:r>
            <a:r>
              <a:rPr lang="en-US" dirty="0" smtClean="0"/>
              <a:t>.</a:t>
            </a:r>
          </a:p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He was know as the </a:t>
            </a:r>
            <a:r>
              <a:rPr lang="en-US" dirty="0" err="1" smtClean="0">
                <a:solidFill>
                  <a:srgbClr val="562FE3"/>
                </a:solidFill>
              </a:rPr>
              <a:t>saviour</a:t>
            </a:r>
            <a:r>
              <a:rPr lang="en-US" dirty="0" smtClean="0">
                <a:solidFill>
                  <a:srgbClr val="562FE3"/>
                </a:solidFill>
              </a:rPr>
              <a:t> of </a:t>
            </a:r>
            <a:r>
              <a:rPr lang="en-US" dirty="0" err="1" smtClean="0">
                <a:solidFill>
                  <a:srgbClr val="562FE3"/>
                </a:solidFill>
              </a:rPr>
              <a:t>punjab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lord lawre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2238375" cy="4038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838200"/>
            <a:ext cx="61722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MAYO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1869-1872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124200"/>
            <a:ext cx="5562600" cy="1687111"/>
          </a:xfrm>
        </p:spPr>
        <p:txBody>
          <a:bodyPr>
            <a:normAutofit lnSpcReduction="1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First census of India was held during his time in 1871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He organized statistical survey of India</a:t>
            </a:r>
            <a:endParaRPr lang="en-US" dirty="0">
              <a:solidFill>
                <a:srgbClr val="562FE3"/>
              </a:solidFill>
            </a:endParaRPr>
          </a:p>
        </p:txBody>
      </p:sp>
      <p:pic>
        <p:nvPicPr>
          <p:cNvPr id="4" name="Picture 3" descr="lord may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2743200" cy="3962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143000"/>
            <a:ext cx="61722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LYTTON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1876-1880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276600"/>
            <a:ext cx="5638800" cy="2068111"/>
          </a:xfrm>
        </p:spPr>
        <p:txBody>
          <a:bodyPr/>
          <a:lstStyle/>
          <a:p>
            <a:pPr algn="l"/>
            <a:r>
              <a:rPr lang="en-US" dirty="0" smtClean="0"/>
              <a:t>* </a:t>
            </a:r>
            <a:r>
              <a:rPr lang="en-US" dirty="0" smtClean="0">
                <a:solidFill>
                  <a:srgbClr val="562FE3"/>
                </a:solidFill>
              </a:rPr>
              <a:t>Vernacular press act was passed in 1878</a:t>
            </a:r>
            <a:endParaRPr lang="en-US" dirty="0">
              <a:solidFill>
                <a:srgbClr val="562FE3"/>
              </a:solidFill>
            </a:endParaRPr>
          </a:p>
        </p:txBody>
      </p:sp>
      <p:pic>
        <p:nvPicPr>
          <p:cNvPr id="4" name="Picture 3" descr="lord lyt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28956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7724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Rippon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1880-1884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8001000" cy="16764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First factory act was passed by him.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</a:t>
            </a:r>
            <a:r>
              <a:rPr lang="en-US" dirty="0" err="1" smtClean="0">
                <a:solidFill>
                  <a:srgbClr val="562FE3"/>
                </a:solidFill>
              </a:rPr>
              <a:t>Illbert</a:t>
            </a:r>
            <a:r>
              <a:rPr lang="en-US" dirty="0" smtClean="0">
                <a:solidFill>
                  <a:srgbClr val="562FE3"/>
                </a:solidFill>
              </a:rPr>
              <a:t> bill in 1883 was passed by him.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Passed local self government act in 1882.</a:t>
            </a:r>
            <a:endParaRPr lang="en-US" dirty="0">
              <a:solidFill>
                <a:srgbClr val="562FE3"/>
              </a:solidFill>
            </a:endParaRPr>
          </a:p>
        </p:txBody>
      </p:sp>
      <p:pic>
        <p:nvPicPr>
          <p:cNvPr id="4" name="Picture 3" descr="ripp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1685925" cy="2714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990600"/>
            <a:ext cx="5791200" cy="1829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dufferin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1884-1888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581400"/>
            <a:ext cx="5715000" cy="1219200"/>
          </a:xfrm>
        </p:spPr>
        <p:txBody>
          <a:bodyPr/>
          <a:lstStyle/>
          <a:p>
            <a:pPr algn="l"/>
            <a:r>
              <a:rPr lang="en-US" dirty="0" smtClean="0"/>
              <a:t>* </a:t>
            </a:r>
            <a:r>
              <a:rPr lang="en-US" dirty="0" smtClean="0">
                <a:solidFill>
                  <a:srgbClr val="562FE3"/>
                </a:solidFill>
              </a:rPr>
              <a:t>He formed the Indian national congress</a:t>
            </a:r>
            <a:endParaRPr lang="en-US" dirty="0">
              <a:solidFill>
                <a:srgbClr val="562FE3"/>
              </a:solidFill>
            </a:endParaRPr>
          </a:p>
        </p:txBody>
      </p:sp>
      <p:pic>
        <p:nvPicPr>
          <p:cNvPr id="4" name="Picture 3" descr="duffe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2743200" cy="4191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21076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lansdowne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1888-1894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352800"/>
            <a:ext cx="5562600" cy="1199704"/>
          </a:xfrm>
        </p:spPr>
        <p:txBody>
          <a:bodyPr/>
          <a:lstStyle/>
          <a:p>
            <a:pPr algn="l"/>
            <a:r>
              <a:rPr lang="en-US" dirty="0" smtClean="0"/>
              <a:t>* Indian council act was passed in 1892</a:t>
            </a:r>
            <a:endParaRPr lang="en-US" dirty="0"/>
          </a:p>
        </p:txBody>
      </p:sp>
      <p:pic>
        <p:nvPicPr>
          <p:cNvPr id="4" name="Picture 3" descr="lansdow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2971800" cy="449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38200"/>
            <a:ext cx="6324600" cy="1829761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Lord </a:t>
            </a:r>
            <a:r>
              <a:rPr lang="en-US" dirty="0" err="1" smtClean="0">
                <a:solidFill>
                  <a:srgbClr val="7030A0"/>
                </a:solidFill>
              </a:rPr>
              <a:t>curzon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1899-1905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667000"/>
            <a:ext cx="5791200" cy="2449111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562FE3"/>
                </a:solidFill>
              </a:rPr>
              <a:t>Partition of Bengal (1905) was done during his period.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Passed the ancient monuments act 1904.</a:t>
            </a:r>
          </a:p>
          <a:p>
            <a:pPr algn="l">
              <a:buFont typeface="Arial" charset="0"/>
              <a:buChar char="•"/>
            </a:pPr>
            <a:r>
              <a:rPr lang="en-US" dirty="0" smtClean="0">
                <a:solidFill>
                  <a:srgbClr val="562FE3"/>
                </a:solidFill>
              </a:rPr>
              <a:t> He established archeological survey of India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curz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2667000" cy="3962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361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VICEROYS OF INDIA</vt:lpstr>
      <vt:lpstr>LORD CANNING 1856-1862</vt:lpstr>
      <vt:lpstr>Lord lawrence 1864-1862</vt:lpstr>
      <vt:lpstr>LORD MAYO 1869-1872</vt:lpstr>
      <vt:lpstr>LORD LYTTON 1876-1880</vt:lpstr>
      <vt:lpstr>Lord Rippon 1880-1884</vt:lpstr>
      <vt:lpstr>Lord dufferin 1884-1888</vt:lpstr>
      <vt:lpstr>Lord lansdowne 1888-1894</vt:lpstr>
      <vt:lpstr>Lord curzon 1899-1905</vt:lpstr>
      <vt:lpstr>Lord minto 1905-1910</vt:lpstr>
      <vt:lpstr>Lord hardinge 1910-1916</vt:lpstr>
      <vt:lpstr>Lord chlemsford 1916-1921</vt:lpstr>
      <vt:lpstr>Lord Reading 1921-1926</vt:lpstr>
      <vt:lpstr>Lord irwin 1926-1931</vt:lpstr>
      <vt:lpstr>Lord willingdon 1931-1936</vt:lpstr>
      <vt:lpstr>Lord linlithgow 1936-1944</vt:lpstr>
      <vt:lpstr>Lord wavell 1944-1947</vt:lpstr>
      <vt:lpstr>Lord Mountbatten Mar 1947-Aug 1947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CANNING 1856-1862</dc:title>
  <dc:creator>adithya</dc:creator>
  <cp:lastModifiedBy>BSC</cp:lastModifiedBy>
  <cp:revision>18</cp:revision>
  <dcterms:created xsi:type="dcterms:W3CDTF">2019-02-04T13:04:14Z</dcterms:created>
  <dcterms:modified xsi:type="dcterms:W3CDTF">2020-05-21T17:24:23Z</dcterms:modified>
</cp:coreProperties>
</file>