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>
      <a:defRPr lang="zh-CN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2020/5/21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2020/5/21</a:t>
            </a:fld>
            <a:endParaRPr lang="zh-CN" altLang="en-US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2020/5/21</a:t>
            </a:fld>
            <a:endParaRPr lang="zh-CN" alt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2020/5/21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2020/5/21</a:t>
            </a:fld>
            <a:endParaRPr lang="zh-CN" altLang="en-US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2020/5/21</a:t>
            </a:fld>
            <a:endParaRPr lang="zh-CN" altLang="en-US"/>
          </a:p>
        </p:txBody>
      </p:sp>
      <p:sp>
        <p:nvSpPr>
          <p:cNvPr id="104859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9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2020/5/21</a:t>
            </a:fld>
            <a:endParaRPr lang="zh-CN" altLang="en-US"/>
          </a:p>
        </p:txBody>
      </p:sp>
      <p:sp>
        <p:nvSpPr>
          <p:cNvPr id="104860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2020/5/21</a:t>
            </a:fld>
            <a:endParaRPr lang="zh-CN" altLang="en-US"/>
          </a:p>
        </p:txBody>
      </p:sp>
      <p:sp>
        <p:nvSpPr>
          <p:cNvPr id="104860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2020/5/21</a:t>
            </a:fld>
            <a:endParaRPr lang="zh-CN" altLang="en-US"/>
          </a:p>
        </p:txBody>
      </p:sp>
      <p:sp>
        <p:nvSpPr>
          <p:cNvPr id="10486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2020/5/21</a:t>
            </a:fld>
            <a:endParaRPr lang="zh-CN" altLang="en-US"/>
          </a:p>
        </p:txBody>
      </p:sp>
      <p:sp>
        <p:nvSpPr>
          <p:cNvPr id="10486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8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1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2020/5/21</a:t>
            </a:fld>
            <a:endParaRPr lang="zh-CN" altLang="en-US"/>
          </a:p>
        </p:txBody>
      </p:sp>
      <p:sp>
        <p:nvSpPr>
          <p:cNvPr id="10486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2020/5/21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048646"/>
          <p:cNvSpPr>
            <a:spLocks noGrp="1"/>
          </p:cNvSpPr>
          <p:nvPr>
            <p:ph type="title"/>
          </p:nvPr>
        </p:nvSpPr>
        <p:spPr>
          <a:xfrm>
            <a:off x="628650" y="1227910"/>
            <a:ext cx="7886700" cy="492469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GB" dirty="0"/>
              <a:t>     </a:t>
            </a:r>
            <a:r>
              <a:rPr lang="en-US" altLang="en-GB" dirty="0" smtClean="0"/>
              <a:t/>
            </a:r>
            <a:br>
              <a:rPr lang="en-US" altLang="en-GB" dirty="0" smtClean="0"/>
            </a:br>
            <a:r>
              <a:rPr lang="en-US" altLang="en-GB" dirty="0" smtClean="0"/>
              <a:t>GROUP </a:t>
            </a:r>
            <a:r>
              <a:rPr lang="en-US" altLang="en-GB" dirty="0"/>
              <a:t>WORK PRACTICE</a:t>
            </a:r>
            <a:br>
              <a:rPr lang="en-US" altLang="en-GB" dirty="0"/>
            </a:br>
            <a:r>
              <a:rPr lang="en-US" altLang="en-GB" dirty="0"/>
              <a:t>     IN INDUSTRIAL </a:t>
            </a:r>
            <a:r>
              <a:rPr lang="en-US" altLang="en-GB" dirty="0" smtClean="0"/>
              <a:t>SETTING</a:t>
            </a:r>
            <a:br>
              <a:rPr lang="en-US" altLang="en-GB" dirty="0" smtClean="0"/>
            </a:br>
            <a:r>
              <a:rPr lang="en-US" altLang="en-GB" dirty="0" smtClean="0"/>
              <a:t/>
            </a:r>
            <a:br>
              <a:rPr lang="en-US" altLang="en-GB" dirty="0" smtClean="0"/>
            </a:br>
            <a:r>
              <a:rPr lang="en-US" altLang="en-GB" dirty="0" smtClean="0"/>
              <a:t/>
            </a:r>
            <a:br>
              <a:rPr lang="en-US" altLang="en-GB" dirty="0" smtClean="0"/>
            </a:br>
            <a:r>
              <a:rPr lang="en-US" altLang="en-GB" sz="3100" b="1" dirty="0" smtClean="0"/>
              <a:t>    	 S. </a:t>
            </a:r>
            <a:r>
              <a:rPr lang="en-US" altLang="en-GB" sz="3100" b="1" dirty="0" err="1" smtClean="0"/>
              <a:t>Delphina</a:t>
            </a:r>
            <a:r>
              <a:rPr lang="en-US" altLang="en-GB" sz="3100" b="1" dirty="0" smtClean="0"/>
              <a:t> Mary</a:t>
            </a:r>
            <a:br>
              <a:rPr lang="en-US" altLang="en-GB" sz="3100" b="1" dirty="0" smtClean="0"/>
            </a:br>
            <a:r>
              <a:rPr lang="en-US" altLang="en-GB" sz="3100" b="1" dirty="0" smtClean="0"/>
              <a:t>                Assistant Professor</a:t>
            </a:r>
            <a:br>
              <a:rPr lang="en-US" altLang="en-GB" sz="3100" b="1" dirty="0" smtClean="0"/>
            </a:br>
            <a:r>
              <a:rPr lang="en-US" altLang="en-GB" sz="3100" b="1" dirty="0" smtClean="0"/>
              <a:t>                               Department of Social Work</a:t>
            </a:r>
            <a:br>
              <a:rPr lang="en-US" altLang="en-GB" sz="3100" b="1" dirty="0" smtClean="0"/>
            </a:br>
            <a:r>
              <a:rPr lang="en-US" altLang="en-GB" sz="3100" b="1" dirty="0" smtClean="0"/>
              <a:t>			     Bon Secours College for Women </a:t>
            </a:r>
            <a:br>
              <a:rPr lang="en-US" altLang="en-GB" sz="3100" b="1" dirty="0" smtClean="0"/>
            </a:br>
            <a:r>
              <a:rPr lang="en-US" altLang="en-GB" sz="3100" b="1" dirty="0" err="1" smtClean="0"/>
              <a:t>Thanjavur</a:t>
            </a:r>
            <a:r>
              <a:rPr lang="en-US" altLang="en-GB" sz="3100" b="1" dirty="0" smtClean="0"/>
              <a:t/>
            </a:r>
            <a:br>
              <a:rPr lang="en-US" altLang="en-GB" sz="3100" b="1" dirty="0" smtClean="0"/>
            </a:br>
            <a:r>
              <a:rPr lang="en-US" altLang="en-GB" dirty="0" smtClean="0"/>
              <a:t/>
            </a:r>
            <a:br>
              <a:rPr lang="en-US" altLang="en-GB" dirty="0" smtClean="0"/>
            </a:br>
            <a:r>
              <a:rPr lang="en-US" altLang="en-GB" dirty="0" smtClean="0"/>
              <a:t/>
            </a:r>
            <a:br>
              <a:rPr lang="en-US" alt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4735" y="536534"/>
            <a:ext cx="8200018" cy="578492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77815" y="483706"/>
            <a:ext cx="8165072" cy="59138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83588" y="530406"/>
            <a:ext cx="8176824" cy="57505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12711" y="530459"/>
            <a:ext cx="8095283" cy="57970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07001" y="524601"/>
            <a:ext cx="8095049" cy="578548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41919" y="530379"/>
            <a:ext cx="8071810" cy="578558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71969" y="467113"/>
            <a:ext cx="8246656" cy="58421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