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1C2C6A-E616-4A12-8618-45791D69C29C}" type="datetimeFigureOut">
              <a:rPr lang="en-US" smtClean="0"/>
              <a:t>5/24/2020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896D5C-890D-4CF4-8431-B99578C024BD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troduction to business law           Unit 1                               1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OURCES OF BUSINESS LAW1.   Statutory law2.   Case law3.   Natural law4.   English mercantile law5.   Customs and usage 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642918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: What is Law ?• The law is a set of legal rules that governs the way  members of a society act towards one another.• Law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EED FOR LAW• Without law, life and business would become a matter of  survival, not only of the fittest but also of the m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RANCHES OF LAW•   CONSTITUTIONAL LAW•   ADMINISTRATIVE LAW•   CRIMINAL LAW•   CIVIL LAW,•   COMMERCIAL LAW             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ONSTITUTIONAL LAW Is the law which regulates the structure of the principal organs of the government and their relation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71546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ADMINISTRATIVE LAW• It is the law that governs the executive branch  of the government.• It is as old as the executive.  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RIMINAL LAWS• Are the laws which wrong doers are punished.• At the same time, civil laws are those laws  with which the p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ERCANTILE LAWSIt deals with the rights and obligations of Commercial persons emerging from commercial transactions in re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642918"/>
            <a:ext cx="6934200" cy="5200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SCOPE OF BUSINESS LAWThe scope of the business law has enormously wideneddue to the increasing complexities of the modernb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83449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2</Words>
  <Application>Microsoft Office PowerPoint</Application>
  <PresentationFormat>On-screen Show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Home</cp:lastModifiedBy>
  <cp:revision>2</cp:revision>
  <dcterms:created xsi:type="dcterms:W3CDTF">2020-01-21T16:56:07Z</dcterms:created>
  <dcterms:modified xsi:type="dcterms:W3CDTF">2020-05-24T07:18:25Z</dcterms:modified>
</cp:coreProperties>
</file>