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A44E0-66B8-4F00-BBC2-17C10EB91300}" type="datetimeFigureOut">
              <a:rPr lang="en-US" smtClean="0"/>
              <a:t>24-May-20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98197-C884-452B-B2B3-BC9BA69F2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305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DECF-AD6B-425C-9415-DECAAD90598E}" type="datetimeFigureOut">
              <a:rPr lang="en-US" smtClean="0"/>
              <a:t>24-May-20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B5160-CF5C-4E34-AA55-EB923538CC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DECF-AD6B-425C-9415-DECAAD90598E}" type="datetimeFigureOut">
              <a:rPr lang="en-US" smtClean="0"/>
              <a:t>24-May-20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B5160-CF5C-4E34-AA55-EB923538CC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DECF-AD6B-425C-9415-DECAAD90598E}" type="datetimeFigureOut">
              <a:rPr lang="en-US" smtClean="0"/>
              <a:t>24-May-20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B5160-CF5C-4E34-AA55-EB923538CC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DECF-AD6B-425C-9415-DECAAD90598E}" type="datetimeFigureOut">
              <a:rPr lang="en-US" smtClean="0"/>
              <a:t>24-May-20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B5160-CF5C-4E34-AA55-EB923538CC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DECF-AD6B-425C-9415-DECAAD90598E}" type="datetimeFigureOut">
              <a:rPr lang="en-US" smtClean="0"/>
              <a:t>24-May-20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B5160-CF5C-4E34-AA55-EB923538CC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DECF-AD6B-425C-9415-DECAAD90598E}" type="datetimeFigureOut">
              <a:rPr lang="en-US" smtClean="0"/>
              <a:t>24-May-20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B5160-CF5C-4E34-AA55-EB923538CC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DECF-AD6B-425C-9415-DECAAD90598E}" type="datetimeFigureOut">
              <a:rPr lang="en-US" smtClean="0"/>
              <a:t>24-May-20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B5160-CF5C-4E34-AA55-EB923538CC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DECF-AD6B-425C-9415-DECAAD90598E}" type="datetimeFigureOut">
              <a:rPr lang="en-US" smtClean="0"/>
              <a:t>24-May-20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B5160-CF5C-4E34-AA55-EB923538CC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DECF-AD6B-425C-9415-DECAAD90598E}" type="datetimeFigureOut">
              <a:rPr lang="en-US" smtClean="0"/>
              <a:t>24-May-20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B5160-CF5C-4E34-AA55-EB923538CC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DECF-AD6B-425C-9415-DECAAD90598E}" type="datetimeFigureOut">
              <a:rPr lang="en-US" smtClean="0"/>
              <a:t>24-May-20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B5160-CF5C-4E34-AA55-EB923538CC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DECF-AD6B-425C-9415-DECAAD90598E}" type="datetimeFigureOut">
              <a:rPr lang="en-US" smtClean="0"/>
              <a:t>24-May-20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B5160-CF5C-4E34-AA55-EB923538CC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9DECF-AD6B-425C-9415-DECAAD90598E}" type="datetimeFigureOut">
              <a:rPr lang="en-US" smtClean="0"/>
              <a:t>24-May-20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B5160-CF5C-4E34-AA55-EB923538CC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 descr="Show Organisation Stock Illustrations â 72 Show Organisation Stock ...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2500" r="12500"/>
          <a:stretch>
            <a:fillRect/>
          </a:stretch>
        </p:blipFill>
        <p:spPr bwMode="auto">
          <a:xfrm>
            <a:off x="685800" y="533400"/>
            <a:ext cx="7772400" cy="5829300"/>
          </a:xfrm>
          <a:prstGeom prst="rect">
            <a:avLst/>
          </a:prstGeom>
          <a:noFill/>
        </p:spPr>
      </p:pic>
      <p:sp>
        <p:nvSpPr>
          <p:cNvPr id="5" name="TextBox 5"/>
          <p:cNvSpPr txBox="1"/>
          <p:nvPr/>
        </p:nvSpPr>
        <p:spPr>
          <a:xfrm>
            <a:off x="-12700" y="5641707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FF0000"/>
                </a:solidFill>
              </a:rPr>
              <a:t>S.JAYALAKSHMI</a:t>
            </a:r>
          </a:p>
          <a:p>
            <a:r>
              <a:rPr 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accent1"/>
                </a:solidFill>
              </a:rPr>
              <a:t>Assistant Professor</a:t>
            </a:r>
          </a:p>
          <a:p>
            <a:r>
              <a:rPr 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accent1"/>
                </a:solidFill>
              </a:rPr>
              <a:t>BON SECOURS COLLEGE FOR WOMEN,  THANJAVUR</a:t>
            </a:r>
            <a:r>
              <a:rPr lang="en-US" dirty="0">
                <a:solidFill>
                  <a:srgbClr val="FFFF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Meaning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5" name="Content Placeholder 4" descr="downloa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86200" y="1066800"/>
            <a:ext cx="5257800" cy="42672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47800"/>
            <a:ext cx="4038600" cy="4495799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organization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or 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organisation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is an entity, such as a company, an institution, or an association, comprising one or more people and having a particular purpose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word is derived from the Greek word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organon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which means tool or instrument, musical instrument, and organ.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516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0070C0"/>
                </a:solidFill>
              </a:rPr>
              <a:t>Definition: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George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Terry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 who defines management as “a process consisting of planning, 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organising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actuating and controlling performed to determine and accomplish the objectives by the use of people and resources”.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762000"/>
            <a:ext cx="7848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>
              <a:buFont typeface="Arial" pitchFamily="34" charset="0"/>
              <a:buChar char="•"/>
            </a:pP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Organizational Structure</a:t>
            </a:r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" y="1828800"/>
            <a:ext cx="9067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/>
              <a:t>	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Organizational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structure affects organizational action and provides the foundation on which standard operating procedures and routines rest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	 It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determines which individuals get to participate in which decision-making processes, and thus to what extent their views shape the organization's actions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Char char="v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Organizational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structure can also be considered as the viewing glass or perspective through which individuals see their organization and its environment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3733800" cy="116205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TYPES OF ORGANISATIONAL STRUCTURE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 descr="types-of-organizational-structur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2800" y="1219200"/>
            <a:ext cx="5791200" cy="46482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sz="2000" dirty="0" smtClean="0"/>
              <a:t>1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Hierarchical Structure. The hierarchical model is the most popular organizational chart type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2) 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Matrix Structure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3) Horizontal/Flat Structure. 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4) Network Structure. 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5) 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Divisional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Structure. 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6) Line Organizational Structure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7) Team-based Organizational Structure.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PROCESS  OF ORGANISATION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IDENTIFICATION OF ACTIVITIES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GROUPING OF ACTIVITIES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DELEGATION OF AUTHORITY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ASSESSMENT OF DUTIES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 descr="ppt-on-organising-13-638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19600" y="1524000"/>
            <a:ext cx="4724400" cy="43434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Importance of </a:t>
            </a:r>
            <a:r>
              <a:rPr lang="en-US" b="1" dirty="0" err="1">
                <a:solidFill>
                  <a:srgbClr val="0070C0"/>
                </a:solidFill>
              </a:rPr>
              <a:t>Organising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838200"/>
            <a:ext cx="4038600" cy="60198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Benefits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Specialisation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Clarity in Working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Relationship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Optimum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Utilisation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Resources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Adaptation to Change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 Effective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Administration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Development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Personnel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Expansion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Growth</a:t>
            </a:r>
          </a:p>
          <a:p>
            <a:endParaRPr lang="en-US" dirty="0"/>
          </a:p>
        </p:txBody>
      </p:sp>
      <p:pic>
        <p:nvPicPr>
          <p:cNvPr id="5" name="Content Placeholder 4" descr="153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95800" y="1447800"/>
            <a:ext cx="4648200" cy="47244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NIMG.pn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7386" b="7386"/>
          <a:stretch>
            <a:fillRect/>
          </a:stretch>
        </p:blipFill>
        <p:spPr>
          <a:xfrm>
            <a:off x="1066801" y="68660"/>
            <a:ext cx="6614054" cy="49605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38500" dist="50800" dir="5400000" sy="-100000" algn="bl" rotWithShape="0"/>
          </a:effec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724400"/>
            <a:ext cx="5486400" cy="1447800"/>
          </a:xfrm>
        </p:spPr>
        <p:txBody>
          <a:bodyPr/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724400"/>
            <a:ext cx="8686800" cy="1371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MODERN ORGANISATRIONAL CHART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Placeholder 5" descr="thankyou__FillWzcwMCw0NDBd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8095" r="8095"/>
          <a:stretch>
            <a:fillRect/>
          </a:stretch>
        </p:blipFill>
        <p:spPr>
          <a:xfrm>
            <a:off x="838200" y="612774"/>
            <a:ext cx="7772400" cy="5102226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7162800"/>
            <a:ext cx="5486400" cy="3048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0722" name="AutoShape 2" descr="Thank You Images, Stock Photos &amp; Vectors | Shuttersto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74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SSS</vt:lpstr>
      <vt:lpstr>Meaning</vt:lpstr>
      <vt:lpstr>            Definition:  George R. Terry who defines management as “a process consisting of planning, organising, actuating and controlling performed to determine and accomplish the objectives by the use of people and resources”.            </vt:lpstr>
      <vt:lpstr>PowerPoint Presentation</vt:lpstr>
      <vt:lpstr>TYPES OF ORGANISATIONAL STRUCTURE</vt:lpstr>
      <vt:lpstr>PROCESS  OF ORGANISATION</vt:lpstr>
      <vt:lpstr>Importance of Organising </vt:lpstr>
      <vt:lpstr>MODERN ORGANISATRIONAL CHART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ijoij</dc:title>
  <dc:creator>user</dc:creator>
  <cp:lastModifiedBy>Dinesh</cp:lastModifiedBy>
  <cp:revision>16</cp:revision>
  <dcterms:created xsi:type="dcterms:W3CDTF">2020-05-23T08:24:54Z</dcterms:created>
  <dcterms:modified xsi:type="dcterms:W3CDTF">2020-05-24T07:43:45Z</dcterms:modified>
</cp:coreProperties>
</file>