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com/gmail/abou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819400"/>
            <a:ext cx="5410200" cy="58477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CREATION OF EMAIL ID</a:t>
            </a:r>
            <a:endParaRPr lang="en-US" sz="32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227674"/>
            <a:ext cx="2697162" cy="363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81" y="5042837"/>
            <a:ext cx="41703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85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" y="2362200"/>
            <a:ext cx="681228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24348" y="490716"/>
            <a:ext cx="6527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haroni" panose="02010803020104030203" pitchFamily="2" charset="-79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2" name="Rectangle 1"/>
          <p:cNvSpPr/>
          <p:nvPr/>
        </p:nvSpPr>
        <p:spPr>
          <a:xfrm>
            <a:off x="4178300" y="1752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Click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“yes I am"</a:t>
            </a:r>
            <a:r>
              <a:rPr lang="en-US" b="1" dirty="0" smtClean="0">
                <a:solidFill>
                  <a:srgbClr val="00B0F0"/>
                </a:solidFill>
              </a:rPr>
              <a:t> box</a:t>
            </a:r>
            <a:r>
              <a:rPr lang="en-US" b="1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75"/>
            <a:ext cx="13223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6850"/>
            <a:ext cx="451104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20" y="3810000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381000"/>
            <a:ext cx="11208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haroni" panose="02010803020104030203" pitchFamily="2" charset="-79"/>
                <a:cs typeface="Aharoni" panose="02010803020104030203" pitchFamily="2" charset="-79"/>
              </a:rPr>
              <a:t>10</a:t>
            </a:r>
            <a:endParaRPr lang="en-US" sz="88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322463"/>
            <a:ext cx="360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Scroll down and click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 AGREE</a:t>
            </a:r>
            <a:r>
              <a:rPr lang="en-US" dirty="0">
                <a:solidFill>
                  <a:srgbClr val="00B0F0"/>
                </a:solidFill>
              </a:rPr>
              <a:t>. It's at the bottom of the terms of service list on the left side of the page. Doing so will accept the terms of service and sign you into your Gmail account</a:t>
            </a:r>
            <a:r>
              <a:rPr lang="en-US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5"/>
            <a:ext cx="13223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0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573024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283950"/>
            <a:ext cx="11208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haroni" panose="02010803020104030203" pitchFamily="2" charset="-79"/>
                <a:cs typeface="Aharoni" panose="02010803020104030203" pitchFamily="2" charset="-79"/>
              </a:rPr>
              <a:t>11</a:t>
            </a:r>
            <a:endParaRPr lang="en-US" sz="8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457200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Congratulations! </a:t>
            </a:r>
            <a:r>
              <a:rPr lang="en-US" sz="2400" b="1" dirty="0">
                <a:solidFill>
                  <a:srgbClr val="00B0F0"/>
                </a:solidFill>
              </a:rPr>
              <a:t>your account has been created. From now onwards every time you sign in you just have to enter your email id and password. And every time you sign-in don't forget to sign-out because it prevents others from viewing your emails.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0"/>
            <a:ext cx="13223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1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155"/>
            <a:ext cx="8991600" cy="68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669280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500" y="838978"/>
            <a:ext cx="765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haroni" panose="02010803020104030203" pitchFamily="2" charset="-79"/>
                <a:cs typeface="Aharoni" panose="02010803020104030203" pitchFamily="2" charset="-79"/>
              </a:rPr>
              <a:t>OPEN YOUR FAVOURET BROWSER</a:t>
            </a:r>
            <a:endParaRPr lang="en-US" sz="3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38100" y="-1"/>
            <a:ext cx="1257300" cy="1461279"/>
            <a:chOff x="-38100" y="-1"/>
            <a:chExt cx="1257300" cy="1461279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0" y="0"/>
              <a:ext cx="685800" cy="78036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0" y="-1"/>
              <a:ext cx="914400" cy="99060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-38100" y="0"/>
              <a:ext cx="1104900" cy="127566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-38100" y="0"/>
              <a:ext cx="1257300" cy="146127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49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2362200"/>
            <a:ext cx="6949440" cy="434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38100" y="-1"/>
            <a:ext cx="1257300" cy="1461279"/>
            <a:chOff x="-38100" y="-1"/>
            <a:chExt cx="1257300" cy="1461279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0" y="0"/>
              <a:ext cx="685800" cy="78036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0" y="-1"/>
              <a:ext cx="914400" cy="99060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-38100" y="0"/>
              <a:ext cx="1104900" cy="127566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-38100" y="0"/>
              <a:ext cx="1257300" cy="146127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952500" y="838978"/>
            <a:ext cx="765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haroni" panose="02010803020104030203" pitchFamily="2" charset="-79"/>
                <a:cs typeface="Aharoni" panose="02010803020104030203" pitchFamily="2" charset="-79"/>
              </a:rPr>
              <a:t>Switch on the internet connection</a:t>
            </a:r>
            <a:endParaRPr lang="en-US" sz="2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500" y="1228130"/>
            <a:ext cx="672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the G-mail account creation website.  Go to </a:t>
            </a:r>
            <a:r>
              <a:rPr lang="en-US" dirty="0" smtClean="0">
                <a:hlinkClick r:id="rId4"/>
              </a:rPr>
              <a:t>http://www.google.com/gmail/about/#</a:t>
            </a:r>
            <a:r>
              <a:rPr lang="en-US" dirty="0" smtClean="0"/>
              <a:t> in your web browser.  This will open a page with information regarding G-mail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0" y="2349500"/>
            <a:ext cx="6949440" cy="4343400"/>
            <a:chOff x="1143000" y="2362200"/>
            <a:chExt cx="6949440" cy="43434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362200"/>
              <a:ext cx="694944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Donut 2"/>
            <p:cNvSpPr/>
            <p:nvPr/>
          </p:nvSpPr>
          <p:spPr>
            <a:xfrm>
              <a:off x="1371600" y="4343400"/>
              <a:ext cx="1752600" cy="609600"/>
            </a:xfrm>
            <a:prstGeom prst="donut">
              <a:avLst>
                <a:gd name="adj" fmla="val 1041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38100" y="-1"/>
            <a:ext cx="1257300" cy="1461279"/>
            <a:chOff x="-38100" y="-1"/>
            <a:chExt cx="1257300" cy="1461279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0"/>
              <a:ext cx="685800" cy="78036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0" y="-1"/>
              <a:ext cx="914400" cy="99060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-38100" y="0"/>
              <a:ext cx="1104900" cy="127566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-38100" y="0"/>
              <a:ext cx="1257300" cy="146127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460500" y="390435"/>
            <a:ext cx="7378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CREATE AN ACCOUNT</a:t>
            </a:r>
            <a:r>
              <a:rPr lang="en-US" dirty="0"/>
              <a:t>. It's a red button in the </a:t>
            </a:r>
            <a:r>
              <a:rPr lang="en-US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window. Doing so takes you to the first page in the account creation section.</a:t>
            </a:r>
          </a:p>
        </p:txBody>
      </p:sp>
    </p:spTree>
    <p:extLst>
      <p:ext uri="{BB962C8B-B14F-4D97-AF65-F5344CB8AC3E}">
        <p14:creationId xmlns:p14="http://schemas.microsoft.com/office/powerpoint/2010/main" val="21074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28800" y="3055154"/>
            <a:ext cx="7315200" cy="3802846"/>
            <a:chOff x="1524000" y="1777998"/>
            <a:chExt cx="7086600" cy="426402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8"/>
            <a:stretch/>
          </p:blipFill>
          <p:spPr bwMode="auto">
            <a:xfrm>
              <a:off x="1524000" y="1777998"/>
              <a:ext cx="7086600" cy="426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ame 9"/>
            <p:cNvSpPr/>
            <p:nvPr/>
          </p:nvSpPr>
          <p:spPr>
            <a:xfrm>
              <a:off x="3200400" y="3363912"/>
              <a:ext cx="990600" cy="381000"/>
            </a:xfrm>
            <a:prstGeom prst="frame">
              <a:avLst>
                <a:gd name="adj1" fmla="val 9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2895600" y="3781423"/>
              <a:ext cx="1524000" cy="257177"/>
            </a:xfrm>
            <a:prstGeom prst="frame">
              <a:avLst>
                <a:gd name="adj1" fmla="val 9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4229100" y="3363912"/>
              <a:ext cx="990600" cy="379412"/>
            </a:xfrm>
            <a:prstGeom prst="frame">
              <a:avLst>
                <a:gd name="adj1" fmla="val 9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525" y="3414711"/>
              <a:ext cx="701675" cy="328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15259">
              <a:off x="5035079" y="3345114"/>
              <a:ext cx="701675" cy="328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87584">
              <a:off x="4227043" y="3745704"/>
              <a:ext cx="701675" cy="328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504950" y="561978"/>
            <a:ext cx="7486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Enter your first and last name. Type your first name into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"First name</a:t>
            </a:r>
            <a:r>
              <a:rPr lang="en-US" dirty="0"/>
              <a:t>" text box near the top of the page, then enter your last name in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"Last name"</a:t>
            </a:r>
            <a:r>
              <a:rPr lang="en-US" dirty="0"/>
              <a:t> box next to it.</a:t>
            </a:r>
          </a:p>
        </p:txBody>
      </p:sp>
      <p:sp>
        <p:nvSpPr>
          <p:cNvPr id="4" name="Rectangle 3"/>
          <p:cNvSpPr/>
          <p:nvPr/>
        </p:nvSpPr>
        <p:spPr>
          <a:xfrm>
            <a:off x="952500" y="117916"/>
            <a:ext cx="6527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23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01674" y="1577825"/>
            <a:ext cx="81375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u="sng" dirty="0">
                <a:solidFill>
                  <a:schemeClr val="bg2">
                    <a:lumMod val="25000"/>
                  </a:schemeClr>
                </a:solidFill>
              </a:rPr>
              <a:t>Create a Gmail username</a:t>
            </a:r>
            <a:r>
              <a:rPr lang="en-US" b="1" dirty="0"/>
              <a:t>.</a:t>
            </a:r>
            <a:r>
              <a:rPr lang="en-US" dirty="0"/>
              <a:t> In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"Username" </a:t>
            </a:r>
            <a:r>
              <a:rPr lang="en-US" dirty="0"/>
              <a:t>text box, type in the username you want to use for your email address. This is the name which appears before the </a:t>
            </a:r>
            <a:r>
              <a:rPr lang="en-US" b="1" dirty="0">
                <a:solidFill>
                  <a:srgbClr val="00B0F0"/>
                </a:solidFill>
              </a:rPr>
              <a:t>"@gmail.com" </a:t>
            </a:r>
            <a:r>
              <a:rPr lang="en-US" dirty="0"/>
              <a:t>section of the </a:t>
            </a:r>
            <a:r>
              <a:rPr lang="en-US" dirty="0" smtClean="0"/>
              <a:t>address.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n-US" dirty="0" smtClean="0"/>
              <a:t> If </a:t>
            </a:r>
            <a:r>
              <a:rPr lang="en-US" dirty="0"/>
              <a:t>your selected username is already taken, you'll be asked to choose a different one upon clicking a different text box on the page.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50" y="1140151"/>
            <a:ext cx="181133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7210" y="1620644"/>
            <a:ext cx="6672890" cy="4170556"/>
            <a:chOff x="520700" y="787400"/>
            <a:chExt cx="6672890" cy="4170556"/>
          </a:xfrm>
        </p:grpSpPr>
        <p:grpSp>
          <p:nvGrpSpPr>
            <p:cNvPr id="2" name="Group 1"/>
            <p:cNvGrpSpPr/>
            <p:nvPr/>
          </p:nvGrpSpPr>
          <p:grpSpPr>
            <a:xfrm>
              <a:off x="520700" y="787400"/>
              <a:ext cx="6672890" cy="4170556"/>
              <a:chOff x="520700" y="787400"/>
              <a:chExt cx="6672890" cy="4170556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700" y="787400"/>
                <a:ext cx="6672890" cy="4170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Frame 2"/>
              <p:cNvSpPr/>
              <p:nvPr/>
            </p:nvSpPr>
            <p:spPr>
              <a:xfrm>
                <a:off x="2057400" y="3505200"/>
                <a:ext cx="609600" cy="304800"/>
              </a:xfrm>
              <a:prstGeom prst="fram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2971800" y="3505200"/>
                <a:ext cx="609600" cy="304800"/>
              </a:xfrm>
              <a:prstGeom prst="fram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1435100" y="3657600"/>
              <a:ext cx="533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3568700" y="3073400"/>
              <a:ext cx="685800" cy="584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4025900" y="3073400"/>
              <a:ext cx="2438400" cy="11253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2500" y="117916"/>
            <a:ext cx="6527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en-US" sz="8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17916"/>
            <a:ext cx="655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u="sng" dirty="0">
                <a:solidFill>
                  <a:schemeClr val="bg2">
                    <a:lumMod val="50000"/>
                  </a:schemeClr>
                </a:solidFill>
              </a:rPr>
              <a:t>Enter a password twice</a:t>
            </a:r>
            <a:r>
              <a:rPr lang="en-US" b="1" dirty="0"/>
              <a:t>.</a:t>
            </a:r>
            <a:r>
              <a:rPr lang="en-US" dirty="0"/>
              <a:t> Type your preferred password into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"Password" </a:t>
            </a:r>
            <a:r>
              <a:rPr lang="en-US" dirty="0"/>
              <a:t>text box near the bottom of the page, then type the same password into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"Confirm password" </a:t>
            </a:r>
            <a:r>
              <a:rPr lang="en-US" dirty="0"/>
              <a:t>box to the right of the first password box</a:t>
            </a:r>
            <a:r>
              <a:rPr lang="en-US" dirty="0" smtClean="0"/>
              <a:t>. These </a:t>
            </a:r>
            <a:r>
              <a:rPr lang="en-US" dirty="0"/>
              <a:t>passwords must match before you can proceed.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3200" y="3313514"/>
            <a:ext cx="2013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NEXT</a:t>
            </a:r>
            <a:r>
              <a:rPr lang="en-US" dirty="0"/>
              <a:t>. It's a blue button at the bottom of the page.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23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2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6269972" cy="3918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6871" y="410204"/>
            <a:ext cx="6527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0"/>
            <a:ext cx="762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Enter account recovery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option</a:t>
            </a:r>
          </a:p>
          <a:p>
            <a:r>
              <a:rPr lang="en-US" dirty="0" smtClean="0"/>
              <a:t>While </a:t>
            </a:r>
            <a:r>
              <a:rPr lang="en-US" dirty="0"/>
              <a:t>not mandatory, you can add up to two types of account recovery options to your Gmail </a:t>
            </a:r>
            <a:r>
              <a:rPr lang="en-US" dirty="0" smtClean="0"/>
              <a:t>profile.</a:t>
            </a:r>
          </a:p>
          <a:p>
            <a:r>
              <a:rPr lang="en-US" dirty="0" smtClean="0"/>
              <a:t>Phone </a:t>
            </a:r>
            <a:r>
              <a:rPr lang="en-US" dirty="0"/>
              <a:t>number — Type your phone number into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"Phone number" </a:t>
            </a:r>
            <a:r>
              <a:rPr lang="en-US" dirty="0"/>
              <a:t>text box near the top of the page.</a:t>
            </a:r>
          </a:p>
          <a:p>
            <a:r>
              <a:rPr lang="en-US" dirty="0"/>
              <a:t>Recovery email address — Type any other email address into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"Recovery email address" </a:t>
            </a:r>
            <a:r>
              <a:rPr lang="en-US" dirty="0"/>
              <a:t>text box near the top of the page.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86" y="3810000"/>
            <a:ext cx="185604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7" y="0"/>
            <a:ext cx="13223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1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1" y="2209800"/>
            <a:ext cx="2547657" cy="452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451104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38298" y="228600"/>
            <a:ext cx="6527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88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rame 2"/>
          <p:cNvSpPr/>
          <p:nvPr/>
        </p:nvSpPr>
        <p:spPr>
          <a:xfrm>
            <a:off x="593070" y="4025900"/>
            <a:ext cx="2743200" cy="685800"/>
          </a:xfrm>
          <a:prstGeom prst="fram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69" y="3544109"/>
            <a:ext cx="185604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23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668718"/>
            <a:ext cx="6527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endParaRPr lang="en-US" sz="88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238813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Add your date of birth. Click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"Month"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drop-down box and select the month of your birthday, then type the day and year into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"Day"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"Year"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text boxes, respectively</a:t>
            </a:r>
            <a:r>
              <a:rPr lang="en-US" dirty="0"/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43000" y="2133600"/>
            <a:ext cx="7985770" cy="4640264"/>
            <a:chOff x="3657600" y="1905000"/>
            <a:chExt cx="8168640" cy="51054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905000"/>
              <a:ext cx="8168640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216" y="4572000"/>
              <a:ext cx="2743200" cy="68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410200"/>
              <a:ext cx="2743200" cy="68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2590800" y="11460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Click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"Gender" </a:t>
            </a:r>
            <a:r>
              <a:rPr lang="en-US" b="1" dirty="0">
                <a:solidFill>
                  <a:srgbClr val="00B0F0"/>
                </a:solidFill>
              </a:rPr>
              <a:t>drop-down box, then select one of the gender options in the resulting drop-down menu.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23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8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370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</dc:creator>
  <cp:lastModifiedBy>Dinesh</cp:lastModifiedBy>
  <cp:revision>18</cp:revision>
  <dcterms:created xsi:type="dcterms:W3CDTF">2006-08-16T00:00:00Z</dcterms:created>
  <dcterms:modified xsi:type="dcterms:W3CDTF">2020-05-27T06:57:07Z</dcterms:modified>
</cp:coreProperties>
</file>