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58" r:id="rId3"/>
    <p:sldId id="263" r:id="rId4"/>
    <p:sldId id="259" r:id="rId5"/>
    <p:sldId id="264" r:id="rId6"/>
    <p:sldId id="265" r:id="rId7"/>
    <p:sldId id="260" r:id="rId8"/>
    <p:sldId id="266" r:id="rId9"/>
    <p:sldId id="267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E0E814-BB26-4E26-AC15-88C578AC2288}" type="datetimeFigureOut">
              <a:rPr lang="en-US" smtClean="0"/>
              <a:pPr/>
              <a:t>5/24/2020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B30A4DC-0E7B-42B9-A81C-303B2363FC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 /><Relationship Id="rId2" Type="http://schemas.openxmlformats.org/officeDocument/2006/relationships/image" Target="../media/image3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jpe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1.jpeg" /><Relationship Id="rId4" Type="http://schemas.openxmlformats.org/officeDocument/2006/relationships/image" Target="../media/image10.jpe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4.jpe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 /><Relationship Id="rId3" Type="http://schemas.openxmlformats.org/officeDocument/2006/relationships/image" Target="../media/image16.jpeg" /><Relationship Id="rId7" Type="http://schemas.openxmlformats.org/officeDocument/2006/relationships/image" Target="../media/image20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9.jpeg" /><Relationship Id="rId5" Type="http://schemas.openxmlformats.org/officeDocument/2006/relationships/image" Target="../media/image18.jpeg" /><Relationship Id="rId4" Type="http://schemas.openxmlformats.org/officeDocument/2006/relationships/image" Target="../media/image17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 /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 /><Relationship Id="rId2" Type="http://schemas.openxmlformats.org/officeDocument/2006/relationships/image" Target="../media/image24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6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 /><Relationship Id="rId2" Type="http://schemas.openxmlformats.org/officeDocument/2006/relationships/image" Target="../media/image2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err="1">
                <a:latin typeface="Baamini" pitchFamily="2" charset="0"/>
              </a:rPr>
              <a:t>ghly</a:t>
            </a:r>
            <a:r>
              <a:rPr lang="en-IN" sz="2800" b="1" dirty="0">
                <a:latin typeface="Baamini" pitchFamily="2" charset="0"/>
              </a:rPr>
              <a:t>; </a:t>
            </a:r>
            <a:r>
              <a:rPr lang="en-IN" sz="2800" b="1" dirty="0" err="1">
                <a:latin typeface="Baamini" pitchFamily="2" charset="0"/>
              </a:rPr>
              <a:t>vz</a:t>
            </a:r>
            <a:r>
              <a:rPr lang="en-IN" sz="2800" b="1" dirty="0">
                <a:latin typeface="Baamini" pitchFamily="2" charset="0"/>
              </a:rPr>
              <a:t>;:133 		$</a:t>
            </a:r>
            <a:r>
              <a:rPr lang="en-IN" sz="2800" b="1" dirty="0" err="1">
                <a:latin typeface="Baamini" pitchFamily="2" charset="0"/>
              </a:rPr>
              <a:t>w;W:Njhopf</a:t>
            </a:r>
            <a:r>
              <a:rPr lang="en-IN" sz="2800" b="1" dirty="0">
                <a:latin typeface="Baamini" pitchFamily="2" charset="0"/>
              </a:rPr>
              <a:t>;$</a:t>
            </a:r>
            <a:r>
              <a:rPr lang="en-IN" sz="2800" b="1" dirty="0" err="1">
                <a:latin typeface="Baamini" pitchFamily="2" charset="0"/>
              </a:rPr>
              <a:t>w;W</a:t>
            </a:r>
            <a:r>
              <a:rPr lang="en-IN" sz="2800" b="1" dirty="0">
                <a:latin typeface="Baamini" pitchFamily="2" charset="0"/>
              </a:rPr>
              <a:t> </a:t>
            </a:r>
          </a:p>
          <a:p>
            <a:r>
              <a:rPr lang="en-IN" sz="2800" b="1" dirty="0" err="1">
                <a:latin typeface="Baamini" pitchFamily="2" charset="0"/>
              </a:rPr>
              <a:t>Jiw</a:t>
            </a:r>
            <a:r>
              <a:rPr lang="en-IN" sz="2800" b="1" dirty="0">
                <a:latin typeface="Baamini" pitchFamily="2" charset="0"/>
              </a:rPr>
              <a:t>:</a:t>
            </a:r>
          </a:p>
          <a:p>
            <a:pPr lvl="3"/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tiuTlk;gl;Nlhu;f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flhty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Ntz;bDk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vd;gjdhy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njUshjtidj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njUl;b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tiuT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IN" sz="2800" b="1" dirty="0" err="1">
                <a:solidFill>
                  <a:schemeClr val="tx1"/>
                </a:solidFill>
                <a:latin typeface="Baamini" pitchFamily="2" charset="0"/>
              </a:rPr>
              <a:t>flhaJ</a:t>
            </a:r>
            <a:r>
              <a:rPr lang="en-IN" sz="2800" b="1" dirty="0">
                <a:solidFill>
                  <a:schemeClr val="tx1"/>
                </a:solidFill>
                <a:latin typeface="Baamini" pitchFamily="2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5400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nea;jy</a:t>
            </a:r>
            <a:r>
              <a:rPr lang="en-IN" sz="5400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; </a:t>
            </a:r>
            <a:r>
              <a:rPr lang="en-IN" sz="5400" b="1" dirty="0" err="1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fyp</a:t>
            </a:r>
            <a:r>
              <a:rPr lang="en-IN" sz="5400" b="1" dirty="0">
                <a:solidFill>
                  <a:schemeClr val="accent4">
                    <a:lumMod val="75000"/>
                  </a:schemeClr>
                </a:solidFill>
                <a:latin typeface="Baamini" pitchFamily="2" charset="0"/>
              </a:rPr>
              <a:t> (16)</a:t>
            </a: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86190"/>
            <a:ext cx="2428892" cy="2428892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857628"/>
            <a:ext cx="2286016" cy="2286016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643578"/>
          </a:xfrm>
        </p:spPr>
        <p:txBody>
          <a:bodyPr>
            <a:normAutofit/>
          </a:bodyPr>
          <a:lstStyle/>
          <a:p>
            <a:r>
              <a:rPr lang="ta-IN" sz="2000" b="1" dirty="0">
                <a:solidFill>
                  <a:srgbClr val="FF0000"/>
                </a:solidFill>
              </a:rPr>
              <a:t>நல் நுதல் நலன் உண்டு துறத்தல் கொண்க!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ta-IN" sz="2000" b="1" dirty="0">
                <a:solidFill>
                  <a:srgbClr val="FF0000"/>
                </a:solidFill>
              </a:rPr>
              <a:t>தீம் பால் உண்பவர் கொள் கலம் வரைதல்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ta-IN" sz="2000" b="1" dirty="0">
                <a:solidFill>
                  <a:srgbClr val="FF0000"/>
                </a:solidFill>
              </a:rPr>
              <a:t>நின்தலை வருந்தியாள் துயரம்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ta-IN" sz="2000" b="1" dirty="0">
                <a:solidFill>
                  <a:srgbClr val="FF0000"/>
                </a:solidFill>
              </a:rPr>
              <a:t>சென்றனை களைமோ</a:t>
            </a:r>
            <a:r>
              <a:rPr lang="en-IN" sz="2000" b="1" dirty="0">
                <a:solidFill>
                  <a:srgbClr val="FF0000"/>
                </a:solidFill>
              </a:rPr>
              <a:t>; </a:t>
            </a:r>
            <a:r>
              <a:rPr lang="ta-IN" sz="2000" b="1" dirty="0">
                <a:solidFill>
                  <a:srgbClr val="FF0000"/>
                </a:solidFill>
              </a:rPr>
              <a:t>பூண்க</a:t>
            </a:r>
            <a:r>
              <a:rPr lang="en-IN" sz="2000" b="1" dirty="0">
                <a:solidFill>
                  <a:srgbClr val="FF0000"/>
                </a:solidFill>
              </a:rPr>
              <a:t>, </a:t>
            </a:r>
            <a:r>
              <a:rPr lang="ta-IN" sz="2000" b="1" dirty="0">
                <a:solidFill>
                  <a:srgbClr val="FF0000"/>
                </a:solidFill>
              </a:rPr>
              <a:t>நின் தேரே!</a:t>
            </a:r>
            <a:endParaRPr lang="en-IN" sz="2000" b="1" dirty="0">
              <a:solidFill>
                <a:srgbClr val="FF0000"/>
              </a:solidFill>
            </a:endParaRPr>
          </a:p>
          <a:p>
            <a:endParaRPr lang="en-IN" sz="2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2428868"/>
            <a:ext cx="2643206" cy="2643206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81Y1cMpGEgL._SY679_.jpg"/>
          <p:cNvPicPr>
            <a:picLocks noChangeAspect="1"/>
          </p:cNvPicPr>
          <p:nvPr/>
        </p:nvPicPr>
        <p:blipFill>
          <a:blip r:embed="rId3"/>
          <a:srcRect l="3593" t="50000"/>
          <a:stretch>
            <a:fillRect/>
          </a:stretch>
        </p:blipFill>
        <p:spPr>
          <a:xfrm>
            <a:off x="428596" y="2571744"/>
            <a:ext cx="3286148" cy="2309821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</a:t>
            </a:r>
          </a:p>
        </p:txBody>
      </p:sp>
      <p:pic>
        <p:nvPicPr>
          <p:cNvPr id="4" name="Content Placeholder 3" descr="download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212" y="2563019"/>
            <a:ext cx="1933575" cy="2362200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lnSpcReduction="10000"/>
          </a:bodyPr>
          <a:lstStyle/>
          <a:p>
            <a:endParaRPr lang="en-IN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a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மா மலர் முண்டகம் தில்லையோடு ஒருங்கு உடன்</a:t>
            </a:r>
            <a:br>
              <a:rPr lang="en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a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கானல் அணிந்த உயர் மணல் எக்கர்மேல்</a:t>
            </a:r>
            <a:r>
              <a:rPr lang="en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IN" sz="2000" dirty="0"/>
            </a:br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endParaRPr lang="en-IN" sz="2000" dirty="0"/>
          </a:p>
          <a:p>
            <a:pPr>
              <a:buNone/>
            </a:pPr>
            <a:r>
              <a:rPr lang="en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ta-IN" sz="2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தில்லை</a:t>
            </a:r>
            <a:r>
              <a:rPr lang="en-IN" sz="2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amini" pitchFamily="2" charset="0"/>
              </a:rPr>
              <a:t> </a:t>
            </a:r>
            <a:r>
              <a:rPr lang="en-IN" sz="2800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amini" pitchFamily="2" charset="0"/>
              </a:rPr>
              <a:t>kuk</a:t>
            </a:r>
            <a:r>
              <a:rPr lang="en-IN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amini" pitchFamily="2" charset="0"/>
              </a:rPr>
              <a:t>;</a:t>
            </a:r>
            <a:r>
              <a:rPr lang="en-IN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2800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a-IN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IN" sz="2000" dirty="0"/>
          </a:p>
          <a:p>
            <a:r>
              <a:rPr lang="en-IN" sz="20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err="1">
                <a:effectLst/>
                <a:latin typeface="Baamini" pitchFamily="2" charset="0"/>
              </a:rPr>
              <a:t>j</a:t>
            </a:r>
            <a:r>
              <a:rPr lang="en-IN">
                <a:effectLst/>
                <a:latin typeface="Baamini" pitchFamily="2" charset="0"/>
              </a:rPr>
              <a:t>iytpia</a:t>
            </a:r>
            <a:r>
              <a:rPr lang="en-IN" dirty="0">
                <a:effectLst/>
                <a:latin typeface="Baamini" pitchFamily="2" charset="0"/>
              </a:rPr>
              <a:t> </a:t>
            </a:r>
            <a:r>
              <a:rPr lang="en-IN" dirty="0" err="1">
                <a:effectLst/>
                <a:latin typeface="Baamini" pitchFamily="2" charset="0"/>
              </a:rPr>
              <a:t>kzf;Fk;gb</a:t>
            </a:r>
            <a:r>
              <a:rPr lang="en-IN" dirty="0">
                <a:effectLst/>
                <a:latin typeface="Baamini" pitchFamily="2" charset="0"/>
              </a:rPr>
              <a:t> </a:t>
            </a:r>
            <a:r>
              <a:rPr lang="en-IN" dirty="0" err="1">
                <a:effectLst/>
                <a:latin typeface="Baamini" pitchFamily="2" charset="0"/>
              </a:rPr>
              <a:t>jiytDf;F</a:t>
            </a:r>
            <a:r>
              <a:rPr lang="en-IN" dirty="0">
                <a:effectLst/>
                <a:latin typeface="Baamini" pitchFamily="2" charset="0"/>
              </a:rPr>
              <a:t> </a:t>
            </a:r>
            <a:r>
              <a:rPr lang="en-IN" dirty="0" err="1">
                <a:effectLst/>
                <a:latin typeface="Baamini" pitchFamily="2" charset="0"/>
              </a:rPr>
              <a:t>Njhop</a:t>
            </a:r>
            <a:r>
              <a:rPr lang="en-IN" dirty="0">
                <a:effectLst/>
                <a:latin typeface="Baamini" pitchFamily="2" charset="0"/>
              </a:rPr>
              <a:t> </a:t>
            </a:r>
            <a:r>
              <a:rPr lang="en-IN" dirty="0" err="1">
                <a:effectLst/>
                <a:latin typeface="Baamini" pitchFamily="2" charset="0"/>
              </a:rPr>
              <a:t>mwpTiu</a:t>
            </a:r>
            <a:r>
              <a:rPr lang="en-IN" dirty="0">
                <a:effectLst/>
                <a:latin typeface="Baamini" pitchFamily="2" charset="0"/>
              </a:rPr>
              <a:t> $</a:t>
            </a:r>
            <a:r>
              <a:rPr lang="en-IN" dirty="0" err="1">
                <a:effectLst/>
                <a:latin typeface="Baamini" pitchFamily="2" charset="0"/>
              </a:rPr>
              <a:t>wy</a:t>
            </a:r>
            <a:r>
              <a:rPr lang="en-IN" dirty="0">
                <a:effectLst/>
                <a:latin typeface="Baamini" pitchFamily="2" charset="0"/>
              </a:rPr>
              <a:t>;</a:t>
            </a:r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786058"/>
            <a:ext cx="1758826" cy="1857388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786058"/>
            <a:ext cx="2457450" cy="1857375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218" y="2786058"/>
            <a:ext cx="2857500" cy="1785950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r>
              <a:rPr lang="ta-IN" sz="2000" b="1" dirty="0">
                <a:solidFill>
                  <a:srgbClr val="FF0000"/>
                </a:solidFill>
              </a:rPr>
              <a:t>சீர் மிகு சிறப்பினோன் மரமுதல் கை சேர்த்த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ta-IN" sz="2000" b="1" dirty="0">
                <a:solidFill>
                  <a:srgbClr val="FF0000"/>
                </a:solidFill>
              </a:rPr>
              <a:t>நீர் மலி கரகம் போல் பழம் தூங்கு முடத் தாழைப்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ta-IN" sz="2000" b="1" dirty="0">
                <a:solidFill>
                  <a:srgbClr val="FF0000"/>
                </a:solidFill>
              </a:rPr>
              <a:t>பூ மலர்ந்தவை போல</a:t>
            </a:r>
            <a:r>
              <a:rPr lang="en-IN" sz="2000" b="1" dirty="0">
                <a:solidFill>
                  <a:srgbClr val="FF0000"/>
                </a:solidFill>
              </a:rPr>
              <a:t>, </a:t>
            </a:r>
            <a:r>
              <a:rPr lang="ta-IN" sz="2000" b="1" dirty="0">
                <a:solidFill>
                  <a:srgbClr val="FF0000"/>
                </a:solidFill>
              </a:rPr>
              <a:t>புள் அல்கும் துறைவ! கேள்:   </a:t>
            </a:r>
            <a:r>
              <a:rPr lang="en-IN" sz="2000" b="1" dirty="0">
                <a:solidFill>
                  <a:srgbClr val="FF0000"/>
                </a:solidFill>
              </a:rPr>
              <a:t>5</a:t>
            </a:r>
            <a:br>
              <a:rPr lang="en-IN" sz="2000" b="1" dirty="0">
                <a:solidFill>
                  <a:srgbClr val="FF0000"/>
                </a:solidFill>
              </a:rPr>
            </a:br>
            <a:endParaRPr lang="en-IN" sz="2000" b="1" dirty="0">
              <a:solidFill>
                <a:srgbClr val="FF0000"/>
              </a:solidFill>
            </a:endParaRPr>
          </a:p>
          <a:p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</a:t>
            </a:r>
          </a:p>
        </p:txBody>
      </p:sp>
      <p:pic>
        <p:nvPicPr>
          <p:cNvPr id="4" name="Picture 3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643050"/>
            <a:ext cx="2619375" cy="1743075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285992"/>
            <a:ext cx="2071702" cy="1857388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1571612"/>
            <a:ext cx="2495550" cy="1828800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images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644" y="4714884"/>
            <a:ext cx="1461188" cy="2019604"/>
          </a:xfrm>
          <a:prstGeom prst="ellips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715140" y="364331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a-IN" b="1" dirty="0">
                <a:solidFill>
                  <a:schemeClr val="accent6">
                    <a:lumMod val="50000"/>
                  </a:schemeClr>
                </a:solidFill>
              </a:rPr>
              <a:t>தாழை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571501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latin typeface="Baamini" pitchFamily="2" charset="0"/>
              </a:rPr>
              <a:t>FUF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357187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err="1">
                <a:solidFill>
                  <a:schemeClr val="accent6">
                    <a:lumMod val="50000"/>
                  </a:schemeClr>
                </a:solidFill>
                <a:latin typeface="Baamini" pitchFamily="2" charset="0"/>
              </a:rPr>
              <a:t>Mykuk</a:t>
            </a:r>
            <a:r>
              <a:rPr lang="en-IN" sz="2400" dirty="0">
                <a:latin typeface="Baamini" pitchFamily="2" charset="0"/>
              </a:rPr>
              <a:t>;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/>
          <a:lstStyle/>
          <a:p>
            <a:endParaRPr lang="en-IN" dirty="0"/>
          </a:p>
          <a:p>
            <a:r>
              <a:rPr lang="en-IN" dirty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58" y="357166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'</a:t>
            </a:r>
            <a:r>
              <a:rPr lang="ta-IN" sz="2000" b="1" dirty="0">
                <a:solidFill>
                  <a:srgbClr val="FF0000"/>
                </a:solidFill>
              </a:rPr>
              <a:t>ஆற்றுதல்</a:t>
            </a:r>
            <a:r>
              <a:rPr lang="en-IN" sz="2000" b="1" dirty="0">
                <a:solidFill>
                  <a:srgbClr val="FF0000"/>
                </a:solidFill>
              </a:rPr>
              <a:t>' </a:t>
            </a:r>
            <a:r>
              <a:rPr lang="ta-IN" sz="2000" b="1" dirty="0">
                <a:solidFill>
                  <a:srgbClr val="FF0000"/>
                </a:solidFill>
              </a:rPr>
              <a:t>என்பது ஒன்று அலந்தவர்க்கு உதவுதல்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en-IN" sz="2000" b="1" dirty="0">
                <a:solidFill>
                  <a:srgbClr val="FF0000"/>
                </a:solidFill>
              </a:rPr>
              <a:t>'</a:t>
            </a:r>
            <a:br>
              <a:rPr lang="en-IN" sz="2000" b="1" dirty="0">
                <a:solidFill>
                  <a:srgbClr val="FF0000"/>
                </a:solidFill>
              </a:rPr>
            </a:br>
            <a:br>
              <a:rPr lang="en-IN" sz="2000" b="1" dirty="0">
                <a:solidFill>
                  <a:srgbClr val="FF0000"/>
                </a:solidFill>
              </a:rPr>
            </a:br>
            <a:endParaRPr lang="en-IN" sz="2000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000108"/>
            <a:ext cx="2143125" cy="214312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785834" y="3273982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b="1" dirty="0">
                <a:solidFill>
                  <a:srgbClr val="FF0000"/>
                </a:solidFill>
              </a:rPr>
              <a:t>போற்றுதல்</a:t>
            </a:r>
            <a:r>
              <a:rPr lang="en-IN" b="1" dirty="0">
                <a:solidFill>
                  <a:srgbClr val="FF0000"/>
                </a:solidFill>
              </a:rPr>
              <a:t>' </a:t>
            </a:r>
            <a:r>
              <a:rPr lang="ta-IN" b="1" dirty="0">
                <a:solidFill>
                  <a:srgbClr val="FF0000"/>
                </a:solidFill>
              </a:rPr>
              <a:t>என்பது புணர்ந்தாரைப் பிரியாமை</a:t>
            </a:r>
            <a:r>
              <a:rPr lang="en-IN" b="1" dirty="0">
                <a:solidFill>
                  <a:srgbClr val="FF0000"/>
                </a:solidFill>
              </a:rPr>
              <a:t>;</a:t>
            </a:r>
            <a:endParaRPr lang="en-IN" dirty="0"/>
          </a:p>
        </p:txBody>
      </p:sp>
      <p:pic>
        <p:nvPicPr>
          <p:cNvPr id="7" name="Picture 6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33" y="3929066"/>
            <a:ext cx="2466975" cy="1847850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TM-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142984"/>
            <a:ext cx="3309940" cy="1868515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r>
              <a:rPr lang="ta-IN" sz="2000" b="1" dirty="0">
                <a:solidFill>
                  <a:srgbClr val="FF0000"/>
                </a:solidFill>
              </a:rPr>
              <a:t>பண்பு</a:t>
            </a:r>
            <a:r>
              <a:rPr lang="en-IN" sz="2000" b="1" dirty="0">
                <a:solidFill>
                  <a:srgbClr val="FF0000"/>
                </a:solidFill>
              </a:rPr>
              <a:t>' </a:t>
            </a:r>
            <a:r>
              <a:rPr lang="ta-IN" sz="2000" b="1" dirty="0">
                <a:solidFill>
                  <a:srgbClr val="FF0000"/>
                </a:solidFill>
              </a:rPr>
              <a:t>எனப்படுவது பாடு அறிந்து ஒழுகுதல்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28596" y="3429000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'</a:t>
            </a:r>
            <a:r>
              <a:rPr lang="ta-IN" sz="2000" b="1" dirty="0">
                <a:solidFill>
                  <a:srgbClr val="FF0000"/>
                </a:solidFill>
              </a:rPr>
              <a:t>அன்பு</a:t>
            </a:r>
            <a:r>
              <a:rPr lang="en-IN" sz="2000" b="1" dirty="0">
                <a:solidFill>
                  <a:srgbClr val="FF0000"/>
                </a:solidFill>
              </a:rPr>
              <a:t>' </a:t>
            </a:r>
            <a:r>
              <a:rPr lang="ta-IN" sz="2000" b="1" dirty="0">
                <a:solidFill>
                  <a:srgbClr val="FF0000"/>
                </a:solidFill>
              </a:rPr>
              <a:t>எனப்படுவது தன் கிளை செறாஅமை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endParaRPr lang="en-IN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142984"/>
            <a:ext cx="2466975" cy="1785950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171570"/>
            <a:ext cx="2214578" cy="1685926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Market-follower-strategi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1142984"/>
            <a:ext cx="2666992" cy="1713542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images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4071942"/>
            <a:ext cx="2276475" cy="2009775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download (13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8" y="4000504"/>
            <a:ext cx="2314575" cy="1971675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download (1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8148" y="5643578"/>
            <a:ext cx="1000100" cy="969395"/>
          </a:xfrm>
          <a:prstGeom prst="rect">
            <a:avLst/>
          </a:prstGeom>
        </p:spPr>
      </p:pic>
      <p:pic>
        <p:nvPicPr>
          <p:cNvPr id="13" name="Picture 12" descr="download (14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3174" y="5500702"/>
            <a:ext cx="1098318" cy="9870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5364373"/>
          </a:xfrm>
        </p:spPr>
        <p:txBody>
          <a:bodyPr/>
          <a:lstStyle/>
          <a:p>
            <a:r>
              <a:rPr lang="ta-IN" sz="2800" b="1" dirty="0">
                <a:solidFill>
                  <a:srgbClr val="FF0000"/>
                </a:solidFill>
              </a:rPr>
              <a:t>அறிவு</a:t>
            </a:r>
            <a:r>
              <a:rPr lang="en-IN" sz="2800" b="1" dirty="0">
                <a:solidFill>
                  <a:srgbClr val="FF0000"/>
                </a:solidFill>
              </a:rPr>
              <a:t>' </a:t>
            </a:r>
            <a:r>
              <a:rPr lang="ta-IN" sz="2800" b="1" dirty="0">
                <a:solidFill>
                  <a:srgbClr val="FF0000"/>
                </a:solidFill>
              </a:rPr>
              <a:t>எனப்படுவதுபேதையார்சொல் </a:t>
            </a:r>
            <a:r>
              <a:rPr lang="en-IN" sz="2800" b="1" dirty="0">
                <a:solidFill>
                  <a:srgbClr val="FF0000"/>
                </a:solidFill>
              </a:rPr>
              <a:t>     					</a:t>
            </a:r>
            <a:r>
              <a:rPr lang="ta-IN" sz="2800" b="1" dirty="0">
                <a:solidFill>
                  <a:srgbClr val="FF0000"/>
                </a:solidFill>
              </a:rPr>
              <a:t>நோன்றல்</a:t>
            </a:r>
            <a:r>
              <a:rPr lang="en-IN" sz="2800" b="1" dirty="0">
                <a:solidFill>
                  <a:srgbClr val="FF0000"/>
                </a:solidFill>
              </a:rPr>
              <a:t>;  10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pic>
        <p:nvPicPr>
          <p:cNvPr id="4" name="Picture 3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1571612"/>
            <a:ext cx="3786213" cy="2714644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download (1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214554"/>
            <a:ext cx="2524125" cy="1809750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034" y="1500174"/>
            <a:ext cx="8143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>
                <a:solidFill>
                  <a:srgbClr val="FF0000"/>
                </a:solidFill>
              </a:rPr>
              <a:t>'</a:t>
            </a:r>
            <a:r>
              <a:rPr lang="ta-IN" sz="2000" b="1" dirty="0">
                <a:solidFill>
                  <a:srgbClr val="FF0000"/>
                </a:solidFill>
              </a:rPr>
              <a:t>செறிவு</a:t>
            </a:r>
            <a:r>
              <a:rPr lang="en-IN" sz="2000" b="1" dirty="0">
                <a:solidFill>
                  <a:srgbClr val="FF0000"/>
                </a:solidFill>
              </a:rPr>
              <a:t>'</a:t>
            </a:r>
            <a:r>
              <a:rPr lang="ta-IN" sz="2000" b="1" dirty="0">
                <a:solidFill>
                  <a:srgbClr val="FF0000"/>
                </a:solidFill>
              </a:rPr>
              <a:t>எனப்படுவது கூறியது மறாஅமை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en-IN" sz="2000" b="1" dirty="0">
                <a:solidFill>
                  <a:srgbClr val="FF0000"/>
                </a:solidFill>
              </a:rPr>
              <a:t>'</a:t>
            </a:r>
            <a:r>
              <a:rPr lang="ta-IN" sz="2000" b="1" dirty="0">
                <a:solidFill>
                  <a:srgbClr val="FF0000"/>
                </a:solidFill>
              </a:rPr>
              <a:t>நிறை</a:t>
            </a:r>
            <a:r>
              <a:rPr lang="en-IN" sz="2000" b="1" dirty="0">
                <a:solidFill>
                  <a:srgbClr val="FF0000"/>
                </a:solidFill>
              </a:rPr>
              <a:t>' </a:t>
            </a:r>
            <a:r>
              <a:rPr lang="ta-IN" sz="2000" b="1" dirty="0">
                <a:solidFill>
                  <a:srgbClr val="FF0000"/>
                </a:solidFill>
              </a:rPr>
              <a:t>எனப்படுவது மறை பிறர் அறியாமை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en-IN" sz="2000" b="1" dirty="0">
                <a:solidFill>
                  <a:srgbClr val="FF0000"/>
                </a:solidFill>
              </a:rPr>
              <a:t>'</a:t>
            </a:r>
          </a:p>
        </p:txBody>
      </p:sp>
      <p:pic>
        <p:nvPicPr>
          <p:cNvPr id="5" name="Picture 4" descr="download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428868"/>
            <a:ext cx="2066925" cy="2209800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images (13).jpg"/>
          <p:cNvPicPr>
            <a:picLocks noChangeAspect="1"/>
          </p:cNvPicPr>
          <p:nvPr/>
        </p:nvPicPr>
        <p:blipFill>
          <a:blip r:embed="rId3"/>
          <a:srcRect l="10417" t="22222" r="10416" b="25926"/>
          <a:stretch>
            <a:fillRect/>
          </a:stretch>
        </p:blipFill>
        <p:spPr>
          <a:xfrm>
            <a:off x="2928926" y="2643182"/>
            <a:ext cx="3286148" cy="1571636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images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2643182"/>
            <a:ext cx="2667000" cy="1714500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r>
              <a:rPr lang="ta-IN" sz="2000" b="1" dirty="0">
                <a:solidFill>
                  <a:srgbClr val="FF0000"/>
                </a:solidFill>
              </a:rPr>
              <a:t>முறை</a:t>
            </a:r>
            <a:r>
              <a:rPr lang="en-IN" sz="2000" b="1" dirty="0">
                <a:solidFill>
                  <a:srgbClr val="FF0000"/>
                </a:solidFill>
              </a:rPr>
              <a:t>' </a:t>
            </a:r>
            <a:r>
              <a:rPr lang="ta-IN" sz="2000" b="1" dirty="0">
                <a:solidFill>
                  <a:srgbClr val="FF0000"/>
                </a:solidFill>
              </a:rPr>
              <a:t>எனப்படுவது கண்ணோடாது உயிர் வௌவல்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en-IN" sz="2000" b="1" dirty="0">
                <a:solidFill>
                  <a:srgbClr val="FF0000"/>
                </a:solidFill>
              </a:rPr>
              <a:t>'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643050"/>
            <a:ext cx="2276475" cy="2009775"/>
          </a:xfrm>
          <a:prstGeom prst="round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download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049" y="1724026"/>
            <a:ext cx="2466975" cy="1847850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r>
              <a:rPr lang="ta-IN" sz="2000" b="1" dirty="0">
                <a:solidFill>
                  <a:srgbClr val="FF0000"/>
                </a:solidFill>
              </a:rPr>
              <a:t>பொறை</a:t>
            </a:r>
            <a:r>
              <a:rPr lang="en-IN" sz="2000" b="1" dirty="0">
                <a:solidFill>
                  <a:srgbClr val="FF0000"/>
                </a:solidFill>
              </a:rPr>
              <a:t>' </a:t>
            </a:r>
            <a:r>
              <a:rPr lang="ta-IN" sz="2000" b="1" dirty="0">
                <a:solidFill>
                  <a:srgbClr val="FF0000"/>
                </a:solidFill>
              </a:rPr>
              <a:t>எனப்படுவது போற்றாரைப் பொறுத்தல்</a:t>
            </a:r>
            <a:r>
              <a:rPr lang="en-IN" sz="2000" b="1" dirty="0">
                <a:solidFill>
                  <a:srgbClr val="FF0000"/>
                </a:solidFill>
              </a:rPr>
              <a:t>;</a:t>
            </a:r>
            <a:br>
              <a:rPr lang="en-IN" sz="2000" b="1" dirty="0">
                <a:solidFill>
                  <a:srgbClr val="FF0000"/>
                </a:solidFill>
              </a:rPr>
            </a:br>
            <a:r>
              <a:rPr lang="ta-IN" sz="2000" b="1" dirty="0">
                <a:solidFill>
                  <a:srgbClr val="FF0000"/>
                </a:solidFill>
              </a:rPr>
              <a:t>ஆங்கு அதை அறிந்தனிர் ஆயின்</a:t>
            </a:r>
            <a:r>
              <a:rPr lang="en-IN" sz="2000" b="1" dirty="0">
                <a:solidFill>
                  <a:srgbClr val="FF0000"/>
                </a:solidFill>
              </a:rPr>
              <a:t>, </a:t>
            </a:r>
            <a:r>
              <a:rPr lang="ta-IN" sz="2000" b="1" dirty="0">
                <a:solidFill>
                  <a:srgbClr val="FF0000"/>
                </a:solidFill>
              </a:rPr>
              <a:t>என் தோழி   </a:t>
            </a:r>
            <a:r>
              <a:rPr lang="en-IN" sz="2000" b="1" dirty="0">
                <a:solidFill>
                  <a:srgbClr val="FF0000"/>
                </a:solidFill>
              </a:rPr>
              <a:t>15</a:t>
            </a:r>
            <a:endParaRPr lang="en-IN" sz="2000" dirty="0"/>
          </a:p>
          <a:p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500174"/>
            <a:ext cx="2657475" cy="1724025"/>
          </a:xfrm>
          <a:prstGeom prst="round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</TotalTime>
  <Words>104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nea;jy; fyp (16)</vt:lpstr>
      <vt:lpstr>jiytpia kzf;Fk;gb jiytDf;F Njhop mwpTiu $wy;</vt:lpstr>
      <vt:lpstr>  </vt:lpstr>
      <vt:lpstr> </vt:lpstr>
      <vt:lpstr>  </vt:lpstr>
      <vt:lpstr> </vt:lpstr>
      <vt:lpstr> </vt:lpstr>
      <vt:lpstr> </vt:lpstr>
      <vt:lpstr> </vt:lpstr>
      <vt:lpstr> </vt:lpstr>
      <vt:lpstr>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nea;jy; fyp (16)</dc:title>
  <dc:creator>ELCOT</dc:creator>
  <cp:lastModifiedBy>srmartininfant@gmail.com</cp:lastModifiedBy>
  <cp:revision>32</cp:revision>
  <dcterms:created xsi:type="dcterms:W3CDTF">2020-01-02T05:48:53Z</dcterms:created>
  <dcterms:modified xsi:type="dcterms:W3CDTF">2020-05-24T14:54:12Z</dcterms:modified>
</cp:coreProperties>
</file>