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sldIdLst>
    <p:sldId id="264" r:id="rId2"/>
    <p:sldId id="265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FD9FE9-D665-4ED8-9E82-C5FA8E8BA8EA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3E1237-7A85-4B3F-9C1E-9F03DCBEC99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6000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fypj;njhif</a:t>
            </a:r>
            <a:endParaRPr lang="en-IN" sz="6000" dirty="0">
              <a:solidFill>
                <a:schemeClr val="accent4">
                  <a:lumMod val="75000"/>
                </a:schemeClr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447800"/>
            <a:ext cx="7498080" cy="4910158"/>
          </a:xfrm>
        </p:spPr>
        <p:txBody>
          <a:bodyPr>
            <a:normAutofit/>
          </a:bodyPr>
          <a:lstStyle/>
          <a:p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fw;wwpe;jhu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Vj;Jk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fyp</a:t>
            </a:r>
            <a:endParaRPr lang="en-IN" dirty="0">
              <a:solidFill>
                <a:srgbClr val="FF0000"/>
              </a:solidFill>
              <a:latin typeface="Baamini" pitchFamily="2" charset="0"/>
            </a:endParaRPr>
          </a:p>
          <a:p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mfg;ghly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Ehy;fs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Ie;jDs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gpw;gl;l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fhyk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</a:p>
          <a:p>
            <a:endParaRPr lang="en-IN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</a:t>
            </a:r>
          </a:p>
          <a:p>
            <a:pPr>
              <a:buNone/>
            </a:pP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  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29190" y="2571744"/>
          <a:ext cx="392909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4232">
                <a:tc>
                  <a:txBody>
                    <a:bodyPr/>
                    <a:lstStyle/>
                    <a:p>
                      <a:r>
                        <a:rPr lang="en-IN" sz="2800" dirty="0" err="1">
                          <a:latin typeface="Baamini" pitchFamily="2" charset="0"/>
                        </a:rPr>
                        <a:t>jpiz</a:t>
                      </a:r>
                      <a:r>
                        <a:rPr lang="en-IN" sz="2800" dirty="0">
                          <a:latin typeface="Baamini" pitchFamily="2" charset="0"/>
                        </a:rPr>
                        <a:t>       </a:t>
                      </a:r>
                      <a:r>
                        <a:rPr lang="en-IN" sz="2800" dirty="0" err="1">
                          <a:latin typeface="Baamini" pitchFamily="2" charset="0"/>
                        </a:rPr>
                        <a:t>ghly;</a:t>
                      </a:r>
                      <a:r>
                        <a:rPr lang="en-IN" sz="2800" baseline="0" dirty="0" err="1">
                          <a:latin typeface="Baamini" pitchFamily="2" charset="0"/>
                        </a:rPr>
                        <a:t>fs</a:t>
                      </a:r>
                      <a:r>
                        <a:rPr lang="en-IN" sz="2800" baseline="0" dirty="0">
                          <a:latin typeface="Baamini" pitchFamily="2" charset="0"/>
                        </a:rPr>
                        <a:t>;</a:t>
                      </a:r>
                      <a:endParaRPr lang="en-IN" sz="2800" dirty="0">
                        <a:latin typeface="Baamini" pitchFamily="2" charset="0"/>
                      </a:endParaRPr>
                    </a:p>
                    <a:p>
                      <a:r>
                        <a:rPr lang="en-IN" sz="2800" dirty="0" err="1">
                          <a:latin typeface="Baamini" pitchFamily="2" charset="0"/>
                        </a:rPr>
                        <a:t>ghiy</a:t>
                      </a:r>
                      <a:r>
                        <a:rPr lang="en-IN" sz="2800" dirty="0">
                          <a:latin typeface="Baamini" pitchFamily="2" charset="0"/>
                        </a:rPr>
                        <a:t> 		</a:t>
                      </a:r>
                      <a:r>
                        <a:rPr lang="en-IN" sz="2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Baamini" pitchFamily="2" charset="0"/>
                        </a:rPr>
                        <a:t>35</a:t>
                      </a:r>
                    </a:p>
                    <a:p>
                      <a:r>
                        <a:rPr lang="en-IN" sz="2800" dirty="0" err="1">
                          <a:latin typeface="Baamini" pitchFamily="2" charset="0"/>
                        </a:rPr>
                        <a:t>FwpQ;rp</a:t>
                      </a:r>
                      <a:r>
                        <a:rPr lang="en-IN" sz="2800" dirty="0">
                          <a:latin typeface="Baamini" pitchFamily="2" charset="0"/>
                        </a:rPr>
                        <a:t> 		</a:t>
                      </a:r>
                      <a:r>
                        <a:rPr lang="en-IN" sz="2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Baamini" pitchFamily="2" charset="0"/>
                        </a:rPr>
                        <a:t>29</a:t>
                      </a:r>
                    </a:p>
                    <a:p>
                      <a:r>
                        <a:rPr lang="en-IN" sz="2800" dirty="0" err="1">
                          <a:latin typeface="Baamini" pitchFamily="2" charset="0"/>
                        </a:rPr>
                        <a:t>kUjk</a:t>
                      </a:r>
                      <a:r>
                        <a:rPr lang="en-IN" sz="2800" dirty="0">
                          <a:latin typeface="Baamini" pitchFamily="2" charset="0"/>
                        </a:rPr>
                        <a:t>; 		</a:t>
                      </a:r>
                      <a:r>
                        <a:rPr lang="en-IN" sz="2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Baamini" pitchFamily="2" charset="0"/>
                        </a:rPr>
                        <a:t>35</a:t>
                      </a:r>
                    </a:p>
                    <a:p>
                      <a:r>
                        <a:rPr lang="en-IN" sz="2800" dirty="0" err="1">
                          <a:latin typeface="Baamini" pitchFamily="2" charset="0"/>
                        </a:rPr>
                        <a:t>Ky;iy</a:t>
                      </a:r>
                      <a:r>
                        <a:rPr lang="en-IN" sz="2800" dirty="0">
                          <a:latin typeface="Baamini" pitchFamily="2" charset="0"/>
                        </a:rPr>
                        <a:t> 		</a:t>
                      </a:r>
                      <a:r>
                        <a:rPr lang="en-IN" sz="2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Baamini" pitchFamily="2" charset="0"/>
                        </a:rPr>
                        <a:t>17</a:t>
                      </a:r>
                    </a:p>
                    <a:p>
                      <a:r>
                        <a:rPr lang="en-IN" sz="2800" dirty="0" err="1">
                          <a:latin typeface="Baamini" pitchFamily="2" charset="0"/>
                        </a:rPr>
                        <a:t>nea;jy</a:t>
                      </a:r>
                      <a:r>
                        <a:rPr lang="en-IN" sz="2800" dirty="0">
                          <a:latin typeface="Baamini" pitchFamily="2" charset="0"/>
                        </a:rPr>
                        <a:t>;		</a:t>
                      </a:r>
                      <a:r>
                        <a:rPr lang="en-IN" sz="2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Baamini" pitchFamily="2" charset="0"/>
                        </a:rPr>
                        <a:t>33</a:t>
                      </a:r>
                    </a:p>
                    <a:p>
                      <a:r>
                        <a:rPr lang="en-IN" sz="2800" dirty="0" err="1">
                          <a:latin typeface="Baamini" pitchFamily="2" charset="0"/>
                        </a:rPr>
                        <a:t>flTs;tho;j;J</a:t>
                      </a:r>
                      <a:r>
                        <a:rPr lang="en-IN" sz="2800" dirty="0">
                          <a:latin typeface="Baamini" pitchFamily="2" charset="0"/>
                        </a:rPr>
                        <a:t>    </a:t>
                      </a:r>
                      <a:r>
                        <a:rPr lang="en-IN" sz="28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Baamini" pitchFamily="2" charset="0"/>
                        </a:rPr>
                        <a:t>1</a:t>
                      </a:r>
                    </a:p>
                    <a:p>
                      <a:r>
                        <a:rPr lang="en-IN" sz="2800" dirty="0">
                          <a:latin typeface="Baamini" pitchFamily="2" charset="0"/>
                        </a:rPr>
                        <a:t>              150  </a:t>
                      </a:r>
                      <a:r>
                        <a:rPr lang="en-IN" sz="2800" dirty="0" err="1">
                          <a:latin typeface="Baamini" pitchFamily="2" charset="0"/>
                        </a:rPr>
                        <a:t>fypg;gh</a:t>
                      </a:r>
                      <a:endParaRPr lang="en-IN" sz="2800" dirty="0">
                        <a:latin typeface="Baamini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500958" y="557214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kal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19461"/>
            <a:ext cx="2571750" cy="2638431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6600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FwpQ;rpf;fyp</a:t>
            </a:r>
            <a:r>
              <a:rPr lang="en-IN" dirty="0">
                <a:latin typeface="Baamini" pitchFamily="2" charset="0"/>
              </a:rPr>
              <a:t> (15)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i="1" dirty="0" err="1">
                <a:solidFill>
                  <a:srgbClr val="FF0000"/>
                </a:solidFill>
                <a:latin typeface="Baamini" pitchFamily="2" charset="0"/>
              </a:rPr>
              <a:t>ghly</a:t>
            </a:r>
            <a:r>
              <a:rPr lang="en-IN" i="1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i="1" dirty="0" err="1">
                <a:solidFill>
                  <a:srgbClr val="FF0000"/>
                </a:solidFill>
                <a:latin typeface="Baamini" pitchFamily="2" charset="0"/>
              </a:rPr>
              <a:t>vz</a:t>
            </a:r>
            <a:r>
              <a:rPr lang="en-IN" b="1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51		</a:t>
            </a:r>
            <a:r>
              <a:rPr lang="en-IN" i="1" dirty="0">
                <a:solidFill>
                  <a:srgbClr val="FF0000"/>
                </a:solidFill>
                <a:latin typeface="Baamini" pitchFamily="2" charset="0"/>
              </a:rPr>
              <a:t>$</a:t>
            </a:r>
            <a:r>
              <a:rPr lang="en-IN" i="1" dirty="0" err="1">
                <a:solidFill>
                  <a:srgbClr val="FF0000"/>
                </a:solidFill>
                <a:latin typeface="Baamini" pitchFamily="2" charset="0"/>
              </a:rPr>
              <a:t>w;W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: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jiytpf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;$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w;W</a:t>
            </a:r>
            <a:endParaRPr lang="en-IN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i="1" dirty="0" err="1">
                <a:solidFill>
                  <a:srgbClr val="FF0000"/>
                </a:solidFill>
                <a:latin typeface="Baamini" pitchFamily="2" charset="0"/>
              </a:rPr>
              <a:t>Jiw</a:t>
            </a:r>
            <a:r>
              <a:rPr lang="en-IN" b="1" dirty="0">
                <a:solidFill>
                  <a:srgbClr val="FF0000"/>
                </a:solidFill>
                <a:latin typeface="Baamini" pitchFamily="2" charset="0"/>
              </a:rPr>
              <a:t>: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Gfh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mf;fhiy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Gf;nfjpu;g;gl;Lopg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gfh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m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tpUe;jpd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gFjpf;fz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jiytp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Njhopf;Ff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; $</a:t>
            </a:r>
            <a:r>
              <a:rPr lang="en-IN" dirty="0" err="1">
                <a:solidFill>
                  <a:srgbClr val="FF0000"/>
                </a:solidFill>
                <a:latin typeface="Baamini" pitchFamily="2" charset="0"/>
              </a:rPr>
              <a:t>wpaJ</a:t>
            </a:r>
            <a:r>
              <a:rPr lang="en-IN" dirty="0">
                <a:solidFill>
                  <a:srgbClr val="FF0000"/>
                </a:solidFill>
                <a:latin typeface="Baamini" pitchFamily="2" charset="0"/>
              </a:rPr>
              <a:t>.</a:t>
            </a:r>
          </a:p>
        </p:txBody>
      </p:sp>
      <p:pic>
        <p:nvPicPr>
          <p:cNvPr id="4" name="Picture 3" descr="kali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786190"/>
            <a:ext cx="3071834" cy="2409825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kal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643314"/>
            <a:ext cx="3414723" cy="2800350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8582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eiff</a:t>
            </a:r>
            <a:r>
              <a:rPr lang="en-IN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;$</a:t>
            </a:r>
            <a:r>
              <a:rPr lang="en-IN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l;lk</a:t>
            </a:r>
            <a:r>
              <a:rPr lang="en-IN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; </a:t>
            </a:r>
            <a:r>
              <a:rPr lang="en-IN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nra;jhd</a:t>
            </a:r>
            <a:r>
              <a:rPr lang="en-IN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; </a:t>
            </a:r>
            <a:r>
              <a:rPr lang="en-IN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fs;td</a:t>
            </a:r>
            <a:r>
              <a:rPr lang="en-IN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; </a:t>
            </a:r>
            <a:r>
              <a:rPr lang="en-IN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kfd</a:t>
            </a:r>
            <a:r>
              <a:rPr lang="en-IN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சுடர்த்தொடீஇ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!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கேளாய்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!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தெருவில்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நாம்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ஆடும்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மணற்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சிற்றில்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காலின்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சிதையா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அடைச்சிய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கோதை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பரிந்து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,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வரி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பந்து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கொண்டு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ஓடி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நோ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தக்க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செய்யும்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சிறு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பட்டி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மேல்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ஓர்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நாள்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அன்னையும்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யானும்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இருந்தேமா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, ‘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இல்லிரே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! 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</p:txBody>
      </p:sp>
      <p:pic>
        <p:nvPicPr>
          <p:cNvPr id="4" name="Picture 3" descr="kali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6" y="3500438"/>
            <a:ext cx="2643206" cy="2109788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and-castle-smash-1-6091327.jpg"/>
          <p:cNvPicPr>
            <a:picLocks noChangeAspect="1"/>
          </p:cNvPicPr>
          <p:nvPr/>
        </p:nvPicPr>
        <p:blipFill>
          <a:blip r:embed="rId3" cstate="print"/>
          <a:srcRect b="9677"/>
          <a:stretch>
            <a:fillRect/>
          </a:stretch>
        </p:blipFill>
        <p:spPr>
          <a:xfrm>
            <a:off x="6143636" y="3714752"/>
            <a:ext cx="3000396" cy="2000264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TM-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3357562"/>
            <a:ext cx="2547926" cy="3071834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pPr lvl="1" algn="just"/>
            <a:r>
              <a:rPr lang="ta-IN" sz="1800" b="1" dirty="0">
                <a:solidFill>
                  <a:srgbClr val="FF0000"/>
                </a:solidFill>
              </a:rPr>
              <a:t>உண்ணு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நீர்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வேட்டேன்</a:t>
            </a:r>
            <a:r>
              <a:rPr lang="en-IN" sz="1800" b="1" dirty="0">
                <a:solidFill>
                  <a:srgbClr val="FF0000"/>
                </a:solidFill>
              </a:rPr>
              <a:t>' </a:t>
            </a:r>
            <a:r>
              <a:rPr lang="ta-IN" sz="1800" b="1" dirty="0">
                <a:solidFill>
                  <a:srgbClr val="FF0000"/>
                </a:solidFill>
              </a:rPr>
              <a:t>என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வந்தாற்கு</a:t>
            </a:r>
            <a:r>
              <a:rPr lang="en-IN" sz="1800" b="1" dirty="0">
                <a:solidFill>
                  <a:srgbClr val="FF0000"/>
                </a:solidFill>
              </a:rPr>
              <a:t>, </a:t>
            </a:r>
            <a:r>
              <a:rPr lang="ta-IN" sz="1800" b="1" dirty="0">
                <a:solidFill>
                  <a:srgbClr val="FF0000"/>
                </a:solidFill>
              </a:rPr>
              <a:t>அன்னை</a:t>
            </a:r>
            <a:r>
              <a:rPr lang="en-IN" sz="1800" b="1" dirty="0">
                <a:solidFill>
                  <a:srgbClr val="FF0000"/>
                </a:solidFill>
              </a:rPr>
              <a:t>,</a:t>
            </a:r>
            <a:endParaRPr lang="en-IN" sz="1800" dirty="0">
              <a:solidFill>
                <a:srgbClr val="FF0000"/>
              </a:solidFill>
            </a:endParaRPr>
          </a:p>
          <a:p>
            <a:pPr lvl="1" algn="just"/>
            <a:r>
              <a:rPr lang="ta-IN" sz="1800" b="1" dirty="0">
                <a:solidFill>
                  <a:srgbClr val="FF0000"/>
                </a:solidFill>
              </a:rPr>
              <a:t>அடர்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பொற்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சிரகத்தால்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வாக்கி</a:t>
            </a:r>
            <a:r>
              <a:rPr lang="en-IN" sz="1800" b="1" dirty="0">
                <a:solidFill>
                  <a:srgbClr val="FF0000"/>
                </a:solidFill>
              </a:rPr>
              <a:t>, </a:t>
            </a:r>
            <a:r>
              <a:rPr lang="ta-IN" sz="1800" b="1" dirty="0">
                <a:solidFill>
                  <a:srgbClr val="FF0000"/>
                </a:solidFill>
              </a:rPr>
              <a:t>சுடரிழாய்</a:t>
            </a:r>
            <a:r>
              <a:rPr lang="en-IN" sz="1800" b="1" dirty="0">
                <a:solidFill>
                  <a:srgbClr val="FF0000"/>
                </a:solidFill>
              </a:rPr>
              <a:t>!</a:t>
            </a:r>
            <a:endParaRPr lang="en-IN" sz="1800" dirty="0">
              <a:solidFill>
                <a:srgbClr val="FF0000"/>
              </a:solidFill>
            </a:endParaRPr>
          </a:p>
          <a:p>
            <a:pPr lvl="1" algn="just"/>
            <a:r>
              <a:rPr lang="ta-IN" sz="1800" b="1" dirty="0">
                <a:solidFill>
                  <a:srgbClr val="FF0000"/>
                </a:solidFill>
              </a:rPr>
              <a:t>உண்ணு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நீர்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ஊட்டி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வா</a:t>
            </a:r>
            <a:r>
              <a:rPr lang="en-IN" sz="1800" b="1" dirty="0">
                <a:solidFill>
                  <a:srgbClr val="FF0000"/>
                </a:solidFill>
              </a:rPr>
              <a:t>’ </a:t>
            </a:r>
            <a:r>
              <a:rPr lang="ta-IN" sz="1800" b="1" dirty="0">
                <a:solidFill>
                  <a:srgbClr val="FF0000"/>
                </a:solidFill>
              </a:rPr>
              <a:t>என்றாள்</a:t>
            </a:r>
            <a:r>
              <a:rPr lang="en-IN" sz="1800" b="1" dirty="0">
                <a:solidFill>
                  <a:srgbClr val="FF0000"/>
                </a:solidFill>
              </a:rPr>
              <a:t>: </a:t>
            </a:r>
            <a:r>
              <a:rPr lang="ta-IN" sz="1800" b="1" dirty="0">
                <a:solidFill>
                  <a:srgbClr val="FF0000"/>
                </a:solidFill>
              </a:rPr>
              <a:t>என</a:t>
            </a:r>
            <a:r>
              <a:rPr lang="en-IN" sz="1800" b="1" dirty="0">
                <a:solidFill>
                  <a:srgbClr val="FF0000"/>
                </a:solidFill>
              </a:rPr>
              <a:t>, </a:t>
            </a:r>
            <a:r>
              <a:rPr lang="ta-IN" sz="1800" b="1" dirty="0">
                <a:solidFill>
                  <a:srgbClr val="FF0000"/>
                </a:solidFill>
              </a:rPr>
              <a:t>யானும்</a:t>
            </a:r>
            <a:endParaRPr lang="en-IN" sz="1800" dirty="0">
              <a:solidFill>
                <a:srgbClr val="FF0000"/>
              </a:solidFill>
            </a:endParaRPr>
          </a:p>
          <a:p>
            <a:pPr lvl="1" algn="just"/>
            <a:r>
              <a:rPr lang="ta-IN" sz="1800" b="1" dirty="0">
                <a:solidFill>
                  <a:srgbClr val="FF0000"/>
                </a:solidFill>
              </a:rPr>
              <a:t>தன்னை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அறியாது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சென்றேன்</a:t>
            </a:r>
            <a:r>
              <a:rPr lang="en-IN" sz="1800" b="1" dirty="0">
                <a:solidFill>
                  <a:srgbClr val="FF0000"/>
                </a:solidFill>
              </a:rPr>
              <a:t>; </a:t>
            </a:r>
            <a:r>
              <a:rPr lang="ta-IN" sz="1800" b="1" dirty="0">
                <a:solidFill>
                  <a:srgbClr val="FF0000"/>
                </a:solidFill>
              </a:rPr>
              <a:t>மற்று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என்னை</a:t>
            </a:r>
          </a:p>
          <a:p>
            <a:pPr lvl="1" algn="just"/>
            <a:r>
              <a:rPr lang="ta-IN" sz="1800" b="1" dirty="0">
                <a:solidFill>
                  <a:srgbClr val="FF0000"/>
                </a:solidFill>
              </a:rPr>
              <a:t>வளை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முன்கை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பற்றி</a:t>
            </a:r>
            <a:r>
              <a:rPr lang="en-IN" sz="1800" b="1" dirty="0">
                <a:solidFill>
                  <a:srgbClr val="FF0000"/>
                </a:solidFill>
              </a:rPr>
              <a:t> </a:t>
            </a:r>
            <a:r>
              <a:rPr lang="ta-IN" sz="1800" b="1" dirty="0">
                <a:solidFill>
                  <a:srgbClr val="FF0000"/>
                </a:solidFill>
              </a:rPr>
              <a:t>நலிய</a:t>
            </a:r>
            <a:r>
              <a:rPr lang="en-IN" sz="1800" b="1" dirty="0">
                <a:solidFill>
                  <a:srgbClr val="FF0000"/>
                </a:solidFill>
              </a:rPr>
              <a:t>, </a:t>
            </a:r>
            <a:r>
              <a:rPr lang="ta-IN" sz="1800" b="1" dirty="0">
                <a:solidFill>
                  <a:srgbClr val="FF0000"/>
                </a:solidFill>
              </a:rPr>
              <a:t>தெருமந்திட்டு</a:t>
            </a:r>
            <a:endParaRPr lang="en-IN" sz="1800" dirty="0">
              <a:solidFill>
                <a:srgbClr val="FF0000"/>
              </a:solidFill>
            </a:endParaRPr>
          </a:p>
        </p:txBody>
      </p:sp>
      <p:pic>
        <p:nvPicPr>
          <p:cNvPr id="4" name="Picture 3" descr="kali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357430"/>
            <a:ext cx="4286280" cy="3549222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554" y="2643182"/>
            <a:ext cx="1847850" cy="2357454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அன்னாய்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!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இவனொருவன்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செய்தது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காண்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’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என்றேனா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அன்னை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அலறிப்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படர்தர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தன்னை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யான்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உண்ணு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நீர்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விக்கினான்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’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என்றேனா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அன்னையும்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தன்னைப்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புறம்பு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அழித்து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நீவ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மற்று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என்னைக்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கடைக்கண்ணால்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கொல்வான்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போல்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நோக்கி</a:t>
            </a:r>
            <a:endParaRPr lang="en-IN" sz="1800" b="1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                              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நகைக்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கூட்டம் 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endParaRPr lang="en-IN" sz="1800" dirty="0">
              <a:solidFill>
                <a:srgbClr val="FF00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செய்தான்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அக்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கள்வன்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 </a:t>
            </a:r>
            <a:r>
              <a:rPr lang="ta-IN" sz="1800" b="1" dirty="0">
                <a:solidFill>
                  <a:srgbClr val="FF0000"/>
                </a:solidFill>
                <a:latin typeface="Baamini" pitchFamily="2" charset="0"/>
              </a:rPr>
              <a:t>மகன் </a:t>
            </a:r>
            <a:r>
              <a:rPr lang="en-IN" sz="1800" b="1" dirty="0">
                <a:solidFill>
                  <a:srgbClr val="FF0000"/>
                </a:solidFill>
                <a:latin typeface="Baamini" pitchFamily="2" charset="0"/>
              </a:rPr>
              <a:t>                       </a:t>
            </a:r>
            <a:r>
              <a:rPr lang="en-IN" sz="1600" b="1" dirty="0">
                <a:solidFill>
                  <a:srgbClr val="FF0000"/>
                </a:solidFill>
              </a:rPr>
              <a:t>15</a:t>
            </a:r>
            <a:endParaRPr lang="en-IN" sz="1600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857496"/>
            <a:ext cx="2714644" cy="1783803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30000"/>
          </a:blip>
          <a:stretch>
            <a:fillRect/>
          </a:stretch>
        </p:blipFill>
        <p:spPr>
          <a:xfrm>
            <a:off x="4929191" y="2786058"/>
            <a:ext cx="3714776" cy="4071942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950241"/>
            <a:ext cx="3071816" cy="1907759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211</TotalTime>
  <Words>48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fypj;njhif</vt:lpstr>
      <vt:lpstr>FwpQ;rpf;fyp (15)</vt:lpstr>
      <vt:lpstr>eiff;$l;lk; nra;jhd; fs;td; kfd; </vt:lpstr>
      <vt:lpstr> 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Eiff;</dc:title>
  <dc:creator>ELCOT</dc:creator>
  <cp:lastModifiedBy>srmartininfant@gmail.com</cp:lastModifiedBy>
  <cp:revision>25</cp:revision>
  <dcterms:created xsi:type="dcterms:W3CDTF">2019-12-24T18:23:48Z</dcterms:created>
  <dcterms:modified xsi:type="dcterms:W3CDTF">2020-05-24T14:53:29Z</dcterms:modified>
</cp:coreProperties>
</file>