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1" r:id="rId5"/>
    <p:sldId id="275" r:id="rId6"/>
    <p:sldId id="276" r:id="rId7"/>
    <p:sldId id="277" r:id="rId8"/>
    <p:sldId id="263" r:id="rId9"/>
    <p:sldId id="264" r:id="rId10"/>
    <p:sldId id="265" r:id="rId11"/>
    <p:sldId id="27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38" autoAdjust="0"/>
    <p:restoredTop sz="94660"/>
  </p:normalViewPr>
  <p:slideViewPr>
    <p:cSldViewPr>
      <p:cViewPr>
        <p:scale>
          <a:sx n="66" d="100"/>
          <a:sy n="66" d="100"/>
        </p:scale>
        <p:origin x="-129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latin typeface="Bamini" pitchFamily="34" charset="0"/>
              </a:rPr>
              <a:t>midtUf;Fk</a:t>
            </a:r>
            <a:r>
              <a:rPr lang="en-US" dirty="0" smtClean="0">
                <a:solidFill>
                  <a:srgbClr val="FF0000"/>
                </a:solidFill>
                <a:latin typeface="Bamini" pitchFamily="34" charset="0"/>
              </a:rPr>
              <a:t>; </a:t>
            </a:r>
            <a:r>
              <a:rPr lang="en-US" dirty="0" err="1" smtClean="0">
                <a:solidFill>
                  <a:srgbClr val="FF0000"/>
                </a:solidFill>
                <a:latin typeface="Bamini" pitchFamily="34" charset="0"/>
              </a:rPr>
              <a:t>tzf;fk</a:t>
            </a:r>
            <a:r>
              <a:rPr lang="en-US" dirty="0" smtClean="0">
                <a:latin typeface="Bamini" pitchFamily="34" charset="0"/>
              </a:rPr>
              <a:t>;</a:t>
            </a:r>
            <a:endParaRPr lang="en-US" dirty="0">
              <a:latin typeface="Bamini" pitchFamily="34" charset="0"/>
            </a:endParaRPr>
          </a:p>
        </p:txBody>
      </p:sp>
      <p:sp>
        <p:nvSpPr>
          <p:cNvPr id="3" name="Content Placeholder 2"/>
          <p:cNvSpPr>
            <a:spLocks noGrp="1"/>
          </p:cNvSpPr>
          <p:nvPr>
            <p:ph idx="1"/>
          </p:nvPr>
        </p:nvSpPr>
        <p:spPr/>
        <p:txBody>
          <a:bodyPr/>
          <a:lstStyle/>
          <a:p>
            <a:pPr>
              <a:buNone/>
            </a:pPr>
            <a:r>
              <a:rPr lang="en-US" dirty="0" smtClean="0">
                <a:solidFill>
                  <a:schemeClr val="tx2"/>
                </a:solidFill>
                <a:latin typeface="Bamini" pitchFamily="34" charset="0"/>
              </a:rPr>
              <a:t>         ,</a:t>
            </a:r>
            <a:r>
              <a:rPr lang="en-US" dirty="0" err="1" smtClean="0">
                <a:solidFill>
                  <a:schemeClr val="tx2"/>
                </a:solidFill>
                <a:latin typeface="Bamini" pitchFamily="34" charset="0"/>
              </a:rPr>
              <a:t>uz;lhk</a:t>
            </a:r>
            <a:r>
              <a:rPr lang="en-US" dirty="0" smtClean="0">
                <a:solidFill>
                  <a:schemeClr val="tx2"/>
                </a:solidFill>
                <a:latin typeface="Bamini" pitchFamily="34" charset="0"/>
              </a:rPr>
              <a:t>; </a:t>
            </a:r>
            <a:r>
              <a:rPr lang="en-US" dirty="0" err="1" smtClean="0">
                <a:solidFill>
                  <a:schemeClr val="tx2"/>
                </a:solidFill>
                <a:latin typeface="Bamini" pitchFamily="34" charset="0"/>
              </a:rPr>
              <a:t>Mz;L</a:t>
            </a:r>
            <a:endParaRPr lang="en-US" dirty="0" smtClean="0">
              <a:solidFill>
                <a:schemeClr val="tx2"/>
              </a:solidFill>
              <a:latin typeface="Bamini" pitchFamily="34" charset="0"/>
            </a:endParaRPr>
          </a:p>
          <a:p>
            <a:pPr>
              <a:buNone/>
            </a:pPr>
            <a:r>
              <a:rPr lang="en-US" dirty="0" smtClean="0">
                <a:solidFill>
                  <a:schemeClr val="tx2"/>
                </a:solidFill>
                <a:latin typeface="Bamini" pitchFamily="34" charset="0"/>
              </a:rPr>
              <a:t>         </a:t>
            </a:r>
            <a:r>
              <a:rPr lang="en-US" dirty="0" err="1" smtClean="0">
                <a:solidFill>
                  <a:schemeClr val="tx2"/>
                </a:solidFill>
                <a:latin typeface="Bamini" pitchFamily="34" charset="0"/>
              </a:rPr>
              <a:t>gz;ila</a:t>
            </a:r>
            <a:r>
              <a:rPr lang="en-US" dirty="0" smtClean="0">
                <a:solidFill>
                  <a:schemeClr val="tx2"/>
                </a:solidFill>
                <a:latin typeface="Bamini" pitchFamily="34" charset="0"/>
              </a:rPr>
              <a:t> ,</a:t>
            </a:r>
            <a:r>
              <a:rPr lang="en-US" dirty="0" err="1" smtClean="0">
                <a:solidFill>
                  <a:schemeClr val="tx2"/>
                </a:solidFill>
                <a:latin typeface="Bamini" pitchFamily="34" charset="0"/>
              </a:rPr>
              <a:t>yf;fpak</a:t>
            </a:r>
            <a:r>
              <a:rPr lang="en-US" dirty="0" smtClean="0">
                <a:solidFill>
                  <a:schemeClr val="tx2"/>
                </a:solidFill>
                <a:latin typeface="Bamini" pitchFamily="34" charset="0"/>
              </a:rPr>
              <a:t>;(</a:t>
            </a:r>
            <a:r>
              <a:rPr lang="en-US" dirty="0" smtClean="0">
                <a:solidFill>
                  <a:schemeClr val="tx2"/>
                </a:solidFill>
                <a:latin typeface="Arial Black" pitchFamily="34" charset="0"/>
              </a:rPr>
              <a:t>16LCT4)</a:t>
            </a:r>
            <a:endParaRPr lang="en-US" dirty="0" smtClean="0">
              <a:solidFill>
                <a:schemeClr val="tx2"/>
              </a:solidFill>
              <a:latin typeface="Bamini" pitchFamily="34" charset="0"/>
            </a:endParaRPr>
          </a:p>
          <a:p>
            <a:pPr>
              <a:buNone/>
            </a:pPr>
            <a:r>
              <a:rPr lang="en-US" dirty="0" smtClean="0">
                <a:solidFill>
                  <a:schemeClr val="tx2"/>
                </a:solidFill>
                <a:latin typeface="Bamini" pitchFamily="34" charset="0"/>
              </a:rPr>
              <a:t>          </a:t>
            </a:r>
            <a:r>
              <a:rPr lang="en-US" dirty="0" err="1" smtClean="0">
                <a:solidFill>
                  <a:schemeClr val="tx2"/>
                </a:solidFill>
                <a:latin typeface="Bamini" pitchFamily="34" charset="0"/>
              </a:rPr>
              <a:t>ehd;fhk</a:t>
            </a:r>
            <a:r>
              <a:rPr lang="en-US" dirty="0" smtClean="0">
                <a:solidFill>
                  <a:schemeClr val="tx2"/>
                </a:solidFill>
                <a:latin typeface="Bamini" pitchFamily="34" charset="0"/>
              </a:rPr>
              <a:t>; </a:t>
            </a:r>
            <a:r>
              <a:rPr lang="en-US" dirty="0" err="1" smtClean="0">
                <a:solidFill>
                  <a:schemeClr val="tx2"/>
                </a:solidFill>
                <a:latin typeface="Bamini" pitchFamily="34" charset="0"/>
              </a:rPr>
              <a:t>gUtk</a:t>
            </a:r>
            <a:r>
              <a:rPr lang="en-US" dirty="0" smtClean="0">
                <a:solidFill>
                  <a:schemeClr val="tx2"/>
                </a:solidFill>
                <a:latin typeface="Bamini" pitchFamily="34" charset="0"/>
              </a:rPr>
              <a:t>;</a:t>
            </a:r>
          </a:p>
          <a:p>
            <a:pPr>
              <a:buNone/>
            </a:pPr>
            <a:r>
              <a:rPr lang="en-US" dirty="0" smtClean="0">
                <a:solidFill>
                  <a:schemeClr val="tx2"/>
                </a:solidFill>
                <a:latin typeface="Bamini" pitchFamily="34" charset="0"/>
              </a:rPr>
              <a:t> </a:t>
            </a:r>
          </a:p>
          <a:p>
            <a:endParaRPr lang="en-US" dirty="0">
              <a:solidFill>
                <a:schemeClr val="tx2"/>
              </a:solidFill>
              <a:latin typeface="Bamin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es;sp</a:t>
            </a:r>
            <a:endParaRPr lang="en-US" dirty="0">
              <a:latin typeface="Bamini" pitchFamily="34" charset="0"/>
            </a:endParaRPr>
          </a:p>
        </p:txBody>
      </p:sp>
      <p:sp>
        <p:nvSpPr>
          <p:cNvPr id="3" name="Content Placeholder 2"/>
          <p:cNvSpPr>
            <a:spLocks noGrp="1"/>
          </p:cNvSpPr>
          <p:nvPr>
            <p:ph sz="half" idx="1"/>
          </p:nvPr>
        </p:nvSpPr>
        <p:spPr/>
        <p:txBody>
          <a:bodyPr>
            <a:noAutofit/>
          </a:bodyPr>
          <a:lstStyle/>
          <a:p>
            <a:r>
              <a:rPr lang="en-US" sz="1400" b="1" dirty="0" err="1" smtClean="0">
                <a:solidFill>
                  <a:srgbClr val="FF0000"/>
                </a:solidFill>
              </a:rPr>
              <a:t>நட்டோர்</a:t>
            </a:r>
            <a:r>
              <a:rPr lang="en-US" sz="1400" b="1" dirty="0" smtClean="0">
                <a:solidFill>
                  <a:srgbClr val="FF0000"/>
                </a:solidFill>
              </a:rPr>
              <a:t> </a:t>
            </a:r>
            <a:r>
              <a:rPr lang="en-US" sz="1400" b="1" dirty="0" err="1" smtClean="0">
                <a:solidFill>
                  <a:srgbClr val="FF0000"/>
                </a:solidFill>
              </a:rPr>
              <a:t>உவப்ப</a:t>
            </a:r>
            <a:r>
              <a:rPr lang="en-US" sz="1400" b="1" dirty="0" smtClean="0">
                <a:solidFill>
                  <a:srgbClr val="FF0000"/>
                </a:solidFill>
              </a:rPr>
              <a:t> </a:t>
            </a:r>
            <a:r>
              <a:rPr lang="en-US" sz="1400" b="1" dirty="0" err="1" smtClean="0">
                <a:solidFill>
                  <a:srgbClr val="FF0000"/>
                </a:solidFill>
              </a:rPr>
              <a:t>நடைப்</a:t>
            </a:r>
            <a:r>
              <a:rPr lang="en-US" sz="1400" b="1" dirty="0" smtClean="0">
                <a:solidFill>
                  <a:srgbClr val="FF0000"/>
                </a:solidFill>
              </a:rPr>
              <a:t> </a:t>
            </a:r>
            <a:r>
              <a:rPr lang="en-US" sz="1400" b="1" dirty="0" err="1" smtClean="0">
                <a:solidFill>
                  <a:srgbClr val="FF0000"/>
                </a:solidFill>
              </a:rPr>
              <a:t>பரிகாரம்</a:t>
            </a:r>
            <a:r>
              <a:rPr lang="en-US" sz="1400" dirty="0" smtClean="0">
                <a:solidFill>
                  <a:srgbClr val="FF0000"/>
                </a:solidFill>
              </a:rPr>
              <a:t/>
            </a:r>
            <a:br>
              <a:rPr lang="en-US" sz="1400" dirty="0" smtClean="0">
                <a:solidFill>
                  <a:srgbClr val="FF0000"/>
                </a:solidFill>
              </a:rPr>
            </a:br>
            <a:r>
              <a:rPr lang="en-US" sz="1400" b="1" dirty="0" err="1" smtClean="0">
                <a:solidFill>
                  <a:srgbClr val="FF0000"/>
                </a:solidFill>
              </a:rPr>
              <a:t>முட்டாது</a:t>
            </a:r>
            <a:r>
              <a:rPr lang="en-US" sz="1400" b="1" dirty="0" smtClean="0">
                <a:solidFill>
                  <a:srgbClr val="FF0000"/>
                </a:solidFill>
              </a:rPr>
              <a:t> </a:t>
            </a:r>
            <a:r>
              <a:rPr lang="en-US" sz="1400" b="1" dirty="0" err="1" smtClean="0">
                <a:solidFill>
                  <a:srgbClr val="FF0000"/>
                </a:solidFill>
              </a:rPr>
              <a:t>கொடுத்த</a:t>
            </a:r>
            <a:r>
              <a:rPr lang="en-US" sz="1400" b="1" dirty="0" smtClean="0">
                <a:solidFill>
                  <a:srgbClr val="FF0000"/>
                </a:solidFill>
              </a:rPr>
              <a:t> </a:t>
            </a:r>
            <a:r>
              <a:rPr lang="en-US" sz="1400" b="1" dirty="0" err="1" smtClean="0">
                <a:solidFill>
                  <a:srgbClr val="FF0000"/>
                </a:solidFill>
              </a:rPr>
              <a:t>முனை</a:t>
            </a:r>
            <a:r>
              <a:rPr lang="en-US" sz="1400" b="1" dirty="0" smtClean="0">
                <a:solidFill>
                  <a:srgbClr val="FF0000"/>
                </a:solidFill>
              </a:rPr>
              <a:t> </a:t>
            </a:r>
            <a:r>
              <a:rPr lang="en-US" sz="1400" b="1" dirty="0" err="1" smtClean="0">
                <a:solidFill>
                  <a:srgbClr val="FF0000"/>
                </a:solidFill>
              </a:rPr>
              <a:t>விளங்கு</a:t>
            </a:r>
            <a:r>
              <a:rPr lang="en-US" sz="1400" b="1" dirty="0" smtClean="0">
                <a:solidFill>
                  <a:srgbClr val="FF0000"/>
                </a:solidFill>
              </a:rPr>
              <a:t> </a:t>
            </a:r>
            <a:r>
              <a:rPr lang="en-US" sz="1400" b="1" dirty="0" err="1" smtClean="0">
                <a:solidFill>
                  <a:srgbClr val="FF0000"/>
                </a:solidFill>
              </a:rPr>
              <a:t>தடக்கை</a:t>
            </a:r>
            <a:r>
              <a:rPr lang="en-US" sz="1400" dirty="0" smtClean="0">
                <a:solidFill>
                  <a:srgbClr val="FF0000"/>
                </a:solidFill>
              </a:rPr>
              <a:t/>
            </a:r>
            <a:br>
              <a:rPr lang="en-US" sz="1400" dirty="0" smtClean="0">
                <a:solidFill>
                  <a:srgbClr val="FF0000"/>
                </a:solidFill>
              </a:rPr>
            </a:br>
            <a:r>
              <a:rPr lang="en-US" sz="1400" b="1" dirty="0" err="1" smtClean="0">
                <a:solidFill>
                  <a:srgbClr val="FF0000"/>
                </a:solidFill>
              </a:rPr>
              <a:t>துளி</a:t>
            </a:r>
            <a:r>
              <a:rPr lang="en-US" sz="1400" b="1" dirty="0" smtClean="0">
                <a:solidFill>
                  <a:srgbClr val="FF0000"/>
                </a:solidFill>
              </a:rPr>
              <a:t> </a:t>
            </a:r>
            <a:r>
              <a:rPr lang="en-US" sz="1400" b="1" dirty="0" err="1" smtClean="0">
                <a:solidFill>
                  <a:srgbClr val="FF0000"/>
                </a:solidFill>
              </a:rPr>
              <a:t>மழை</a:t>
            </a:r>
            <a:r>
              <a:rPr lang="en-US" sz="1400" b="1" dirty="0" smtClean="0">
                <a:solidFill>
                  <a:srgbClr val="FF0000"/>
                </a:solidFill>
              </a:rPr>
              <a:t> </a:t>
            </a:r>
            <a:r>
              <a:rPr lang="en-US" sz="1400" b="1" dirty="0" err="1" smtClean="0">
                <a:solidFill>
                  <a:srgbClr val="FF0000"/>
                </a:solidFill>
              </a:rPr>
              <a:t>பொழியும்</a:t>
            </a:r>
            <a:r>
              <a:rPr lang="en-US" sz="1400" b="1" dirty="0" smtClean="0">
                <a:solidFill>
                  <a:srgbClr val="FF0000"/>
                </a:solidFill>
              </a:rPr>
              <a:t> </a:t>
            </a:r>
            <a:r>
              <a:rPr lang="en-US" sz="1400" b="1" dirty="0" err="1" smtClean="0">
                <a:solidFill>
                  <a:srgbClr val="FF0000"/>
                </a:solidFill>
              </a:rPr>
              <a:t>வளி</a:t>
            </a:r>
            <a:r>
              <a:rPr lang="en-US" sz="1400" b="1" dirty="0" smtClean="0">
                <a:solidFill>
                  <a:srgbClr val="FF0000"/>
                </a:solidFill>
              </a:rPr>
              <a:t> </a:t>
            </a:r>
            <a:r>
              <a:rPr lang="en-US" sz="1400" b="1" dirty="0" err="1" smtClean="0">
                <a:solidFill>
                  <a:srgbClr val="FF0000"/>
                </a:solidFill>
              </a:rPr>
              <a:t>துஞ்சு</a:t>
            </a:r>
            <a:r>
              <a:rPr lang="en-US" sz="1400" b="1" dirty="0" smtClean="0">
                <a:solidFill>
                  <a:srgbClr val="FF0000"/>
                </a:solidFill>
              </a:rPr>
              <a:t> </a:t>
            </a:r>
            <a:r>
              <a:rPr lang="en-US" sz="1400" b="1" dirty="0" err="1" smtClean="0">
                <a:solidFill>
                  <a:srgbClr val="FF0000"/>
                </a:solidFill>
              </a:rPr>
              <a:t>நெடுங்கோட்டு</a:t>
            </a:r>
            <a:r>
              <a:rPr lang="en-US" sz="1400" dirty="0" smtClean="0">
                <a:solidFill>
                  <a:srgbClr val="FF0000"/>
                </a:solidFill>
              </a:rPr>
              <a:t/>
            </a:r>
            <a:br>
              <a:rPr lang="en-US" sz="1400" dirty="0" smtClean="0">
                <a:solidFill>
                  <a:srgbClr val="FF0000"/>
                </a:solidFill>
              </a:rPr>
            </a:br>
            <a:r>
              <a:rPr lang="en-US" sz="1400" b="1" dirty="0" err="1" smtClean="0">
                <a:solidFill>
                  <a:srgbClr val="FF0000"/>
                </a:solidFill>
              </a:rPr>
              <a:t>நளி</a:t>
            </a:r>
            <a:r>
              <a:rPr lang="en-US" sz="1400" b="1" dirty="0" smtClean="0">
                <a:solidFill>
                  <a:srgbClr val="FF0000"/>
                </a:solidFill>
              </a:rPr>
              <a:t> </a:t>
            </a:r>
            <a:r>
              <a:rPr lang="en-US" sz="1400" b="1" dirty="0" err="1" smtClean="0">
                <a:solidFill>
                  <a:srgbClr val="FF0000"/>
                </a:solidFill>
              </a:rPr>
              <a:t>மலை</a:t>
            </a:r>
            <a:r>
              <a:rPr lang="en-US" sz="1400" b="1" dirty="0" smtClean="0">
                <a:solidFill>
                  <a:srgbClr val="FF0000"/>
                </a:solidFill>
              </a:rPr>
              <a:t> </a:t>
            </a:r>
            <a:r>
              <a:rPr lang="en-US" sz="1400" b="1" dirty="0" err="1" smtClean="0">
                <a:solidFill>
                  <a:srgbClr val="FF0000"/>
                </a:solidFill>
              </a:rPr>
              <a:t>நாடன்</a:t>
            </a:r>
            <a:r>
              <a:rPr lang="en-US" sz="1400" b="1" dirty="0" smtClean="0">
                <a:solidFill>
                  <a:srgbClr val="FF0000"/>
                </a:solidFill>
              </a:rPr>
              <a:t> </a:t>
            </a:r>
            <a:r>
              <a:rPr lang="en-US" sz="1400" b="1" dirty="0" err="1" smtClean="0">
                <a:solidFill>
                  <a:srgbClr val="FF0000"/>
                </a:solidFill>
              </a:rPr>
              <a:t>நள்ளியும்</a:t>
            </a:r>
            <a:r>
              <a:rPr lang="en-US" sz="1400" b="1" dirty="0" smtClean="0"/>
              <a:t> (104 - 107).</a:t>
            </a:r>
            <a:br>
              <a:rPr lang="en-US" sz="1400" b="1" dirty="0" smtClean="0"/>
            </a:br>
            <a:r>
              <a:rPr lang="en-US" sz="1400" dirty="0" err="1" smtClean="0"/>
              <a:t>தன்</a:t>
            </a:r>
            <a:r>
              <a:rPr lang="en-US" sz="1400" dirty="0" smtClean="0"/>
              <a:t> </a:t>
            </a:r>
            <a:r>
              <a:rPr lang="en-US" sz="1400" dirty="0" err="1" smtClean="0"/>
              <a:t>மனதில்</a:t>
            </a:r>
            <a:r>
              <a:rPr lang="en-US" sz="1400" dirty="0" smtClean="0"/>
              <a:t> </a:t>
            </a:r>
            <a:r>
              <a:rPr lang="en-US" sz="1400" dirty="0" err="1" smtClean="0"/>
              <a:t>உள்ளதை</a:t>
            </a:r>
            <a:r>
              <a:rPr lang="en-US" sz="1400" dirty="0" smtClean="0"/>
              <a:t> </a:t>
            </a:r>
            <a:r>
              <a:rPr lang="en-US" sz="1400" dirty="0" err="1" smtClean="0"/>
              <a:t>மறைக்காமல்</a:t>
            </a:r>
            <a:r>
              <a:rPr lang="en-US" sz="1400" dirty="0" smtClean="0"/>
              <a:t> </a:t>
            </a:r>
            <a:r>
              <a:rPr lang="en-US" sz="1400" dirty="0" err="1" smtClean="0"/>
              <a:t>மற்றவர்களிடம்</a:t>
            </a:r>
            <a:r>
              <a:rPr lang="en-US" sz="1400" dirty="0" smtClean="0"/>
              <a:t> </a:t>
            </a:r>
            <a:r>
              <a:rPr lang="en-US" sz="1400" dirty="0" err="1" smtClean="0"/>
              <a:t>கூறக்கூடியவன்</a:t>
            </a:r>
            <a:r>
              <a:rPr lang="en-US" sz="1400" dirty="0" smtClean="0"/>
              <a:t>. </a:t>
            </a:r>
            <a:r>
              <a:rPr lang="en-US" sz="1400" dirty="0" err="1" smtClean="0"/>
              <a:t>தன்னை</a:t>
            </a:r>
            <a:r>
              <a:rPr lang="en-US" sz="1400" dirty="0" smtClean="0"/>
              <a:t> </a:t>
            </a:r>
            <a:r>
              <a:rPr lang="en-US" sz="1400" dirty="0" err="1" smtClean="0"/>
              <a:t>நாடி</a:t>
            </a:r>
            <a:r>
              <a:rPr lang="en-US" sz="1400" dirty="0" smtClean="0"/>
              <a:t> </a:t>
            </a:r>
            <a:r>
              <a:rPr lang="en-US" sz="1400" dirty="0" err="1" smtClean="0"/>
              <a:t>வந்தவர்கள்</a:t>
            </a:r>
            <a:r>
              <a:rPr lang="en-US" sz="1400" dirty="0" smtClean="0"/>
              <a:t> </a:t>
            </a:r>
            <a:r>
              <a:rPr lang="en-US" sz="1400" dirty="0" err="1" smtClean="0"/>
              <a:t>மனமகிழ</a:t>
            </a:r>
            <a:r>
              <a:rPr lang="en-US" sz="1400" dirty="0" smtClean="0"/>
              <a:t> </a:t>
            </a:r>
            <a:r>
              <a:rPr lang="en-US" sz="1400" dirty="0" err="1" smtClean="0"/>
              <a:t>வேண்டும்</a:t>
            </a:r>
            <a:r>
              <a:rPr lang="en-US" sz="1400" dirty="0" smtClean="0"/>
              <a:t> </a:t>
            </a:r>
            <a:r>
              <a:rPr lang="en-US" sz="1400" dirty="0" err="1" smtClean="0"/>
              <a:t>என்று</a:t>
            </a:r>
            <a:r>
              <a:rPr lang="en-US" sz="1400" dirty="0" smtClean="0"/>
              <a:t> </a:t>
            </a:r>
            <a:r>
              <a:rPr lang="en-US" sz="1400" dirty="0" err="1" smtClean="0"/>
              <a:t>செயல்பட</a:t>
            </a:r>
            <a:r>
              <a:rPr lang="en-US" sz="1400" dirty="0" smtClean="0"/>
              <a:t> </a:t>
            </a:r>
            <a:r>
              <a:rPr lang="en-US" sz="1400" dirty="0" err="1" smtClean="0"/>
              <a:t>கூடியவன்</a:t>
            </a:r>
            <a:r>
              <a:rPr lang="en-US" sz="1400" dirty="0" smtClean="0"/>
              <a:t>. </a:t>
            </a:r>
            <a:r>
              <a:rPr lang="en-US" sz="1400" dirty="0" err="1" smtClean="0"/>
              <a:t>பிறரின்</a:t>
            </a:r>
            <a:r>
              <a:rPr lang="en-US" sz="1400" dirty="0" smtClean="0"/>
              <a:t> </a:t>
            </a:r>
            <a:r>
              <a:rPr lang="en-US" sz="1400" dirty="0" err="1" smtClean="0"/>
              <a:t>இல்லறத்திற்கு</a:t>
            </a:r>
            <a:r>
              <a:rPr lang="en-US" sz="1400" dirty="0" smtClean="0"/>
              <a:t> </a:t>
            </a:r>
            <a:r>
              <a:rPr lang="en-US" sz="1400" dirty="0" err="1" smtClean="0"/>
              <a:t>தேவையானவற்றைக்</a:t>
            </a:r>
            <a:r>
              <a:rPr lang="en-US" sz="1400" dirty="0" smtClean="0"/>
              <a:t> </a:t>
            </a:r>
            <a:r>
              <a:rPr lang="en-US" sz="1400" dirty="0" err="1" smtClean="0"/>
              <a:t>குறிப்பறிந்து</a:t>
            </a:r>
            <a:r>
              <a:rPr lang="en-US" sz="1400" dirty="0" smtClean="0"/>
              <a:t> </a:t>
            </a:r>
            <a:r>
              <a:rPr lang="en-US" sz="1400" dirty="0" err="1" smtClean="0"/>
              <a:t>மற்றவர்களுக்கு</a:t>
            </a:r>
            <a:r>
              <a:rPr lang="en-US" sz="1400" dirty="0" smtClean="0"/>
              <a:t> </a:t>
            </a:r>
            <a:r>
              <a:rPr lang="en-US" sz="1400" dirty="0" err="1" smtClean="0"/>
              <a:t>வழங்கியவன்</a:t>
            </a:r>
            <a:r>
              <a:rPr lang="en-US" sz="1400" dirty="0" smtClean="0"/>
              <a:t>.</a:t>
            </a:r>
          </a:p>
          <a:p>
            <a:r>
              <a:rPr lang="en-US" sz="1400" dirty="0" err="1" smtClean="0"/>
              <a:t>மழை</a:t>
            </a:r>
            <a:r>
              <a:rPr lang="en-US" sz="1400" dirty="0" smtClean="0"/>
              <a:t> </a:t>
            </a:r>
            <a:r>
              <a:rPr lang="en-US" sz="1400" dirty="0" err="1" smtClean="0"/>
              <a:t>வளமிக்க</a:t>
            </a:r>
            <a:r>
              <a:rPr lang="en-US" sz="1400" dirty="0" smtClean="0"/>
              <a:t> </a:t>
            </a:r>
            <a:r>
              <a:rPr lang="en-US" sz="1400" dirty="0" err="1" smtClean="0"/>
              <a:t>நெடிய</a:t>
            </a:r>
            <a:r>
              <a:rPr lang="en-US" sz="1400" dirty="0" smtClean="0"/>
              <a:t> </a:t>
            </a:r>
            <a:r>
              <a:rPr lang="en-US" sz="1400" dirty="0" err="1" smtClean="0"/>
              <a:t>கோடுகளையுடைய</a:t>
            </a:r>
            <a:r>
              <a:rPr lang="en-US" sz="1400" dirty="0" smtClean="0"/>
              <a:t> </a:t>
            </a:r>
            <a:r>
              <a:rPr lang="en-US" sz="1400" dirty="0" err="1" smtClean="0"/>
              <a:t>மலை</a:t>
            </a:r>
            <a:r>
              <a:rPr lang="en-US" sz="1400" dirty="0" smtClean="0"/>
              <a:t> </a:t>
            </a:r>
            <a:r>
              <a:rPr lang="en-US" sz="1400" dirty="0" err="1" smtClean="0"/>
              <a:t>காட்டையுடையவனும்</a:t>
            </a:r>
            <a:r>
              <a:rPr lang="en-US" sz="1400" dirty="0" smtClean="0"/>
              <a:t>, </a:t>
            </a:r>
            <a:r>
              <a:rPr lang="en-US" sz="1400" dirty="0" err="1" smtClean="0"/>
              <a:t>போர்</a:t>
            </a:r>
            <a:r>
              <a:rPr lang="en-US" sz="1400" dirty="0" smtClean="0"/>
              <a:t> </a:t>
            </a:r>
            <a:r>
              <a:rPr lang="en-US" sz="1400" dirty="0" err="1" smtClean="0"/>
              <a:t>செய்வதில்</a:t>
            </a:r>
            <a:r>
              <a:rPr lang="en-US" sz="1400" dirty="0" smtClean="0"/>
              <a:t> </a:t>
            </a:r>
            <a:r>
              <a:rPr lang="en-US" sz="1400" dirty="0" err="1" smtClean="0"/>
              <a:t>வல்லமை</a:t>
            </a:r>
            <a:r>
              <a:rPr lang="en-US" sz="1400" dirty="0" smtClean="0"/>
              <a:t> </a:t>
            </a:r>
            <a:r>
              <a:rPr lang="en-US" sz="1400" dirty="0" err="1" smtClean="0"/>
              <a:t>மிக்கவனுமாக</a:t>
            </a:r>
            <a:r>
              <a:rPr lang="en-US" sz="1400" dirty="0" smtClean="0"/>
              <a:t>, </a:t>
            </a:r>
            <a:r>
              <a:rPr lang="en-US" sz="1400" dirty="0" err="1" smtClean="0"/>
              <a:t>போர்த்</a:t>
            </a:r>
            <a:r>
              <a:rPr lang="en-US" sz="1400" dirty="0" smtClean="0"/>
              <a:t> </a:t>
            </a:r>
            <a:r>
              <a:rPr lang="en-US" sz="1400" dirty="0" err="1" smtClean="0"/>
              <a:t>தொழிலில்</a:t>
            </a:r>
            <a:r>
              <a:rPr lang="en-US" sz="1400" dirty="0" smtClean="0"/>
              <a:t> </a:t>
            </a:r>
            <a:r>
              <a:rPr lang="en-US" sz="1400" dirty="0" err="1" smtClean="0"/>
              <a:t>சிறந்தவன்</a:t>
            </a:r>
            <a:r>
              <a:rPr lang="en-US" sz="1400" dirty="0" smtClean="0"/>
              <a:t> </a:t>
            </a:r>
            <a:r>
              <a:rPr lang="en-US" sz="1400" dirty="0" err="1" smtClean="0"/>
              <a:t>நள்ளி</a:t>
            </a:r>
            <a:r>
              <a:rPr lang="en-US" sz="1400" dirty="0" smtClean="0"/>
              <a:t> </a:t>
            </a:r>
            <a:r>
              <a:rPr lang="en-US" sz="1400" dirty="0" err="1" smtClean="0"/>
              <a:t>என்னும்</a:t>
            </a:r>
            <a:r>
              <a:rPr lang="en-US" sz="1400" dirty="0" smtClean="0"/>
              <a:t> </a:t>
            </a:r>
            <a:r>
              <a:rPr lang="en-US" sz="1400" dirty="0" err="1" smtClean="0"/>
              <a:t>வள்ளல்</a:t>
            </a:r>
            <a:r>
              <a:rPr lang="en-US" sz="1400" dirty="0" smtClean="0"/>
              <a:t>.</a:t>
            </a:r>
            <a:endParaRPr lang="en-US" sz="1400" dirty="0"/>
          </a:p>
        </p:txBody>
      </p:sp>
      <p:pic>
        <p:nvPicPr>
          <p:cNvPr id="5" name="Content Placeholder 4" descr="Screenshot_20200524_091725.jpg"/>
          <p:cNvPicPr>
            <a:picLocks noGrp="1" noChangeAspect="1"/>
          </p:cNvPicPr>
          <p:nvPr>
            <p:ph sz="half" idx="2"/>
          </p:nvPr>
        </p:nvPicPr>
        <p:blipFill>
          <a:blip r:embed="rId2"/>
          <a:stretch>
            <a:fillRect/>
          </a:stretch>
        </p:blipFill>
        <p:spPr>
          <a:xfrm>
            <a:off x="4800600" y="1219201"/>
            <a:ext cx="3657600" cy="4953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mini" pitchFamily="34" charset="0"/>
              </a:rPr>
              <a:t>Ma;</a:t>
            </a:r>
            <a:endParaRPr lang="en-US" dirty="0">
              <a:latin typeface="Bamini" pitchFamily="34" charset="0"/>
            </a:endParaRP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sz="2600" b="1" dirty="0" err="1" smtClean="0">
                <a:solidFill>
                  <a:srgbClr val="FF0000"/>
                </a:solidFill>
              </a:rPr>
              <a:t>நீல</a:t>
            </a:r>
            <a:r>
              <a:rPr lang="en-US" sz="2600" b="1" dirty="0" smtClean="0">
                <a:solidFill>
                  <a:srgbClr val="FF0000"/>
                </a:solidFill>
              </a:rPr>
              <a:t> </a:t>
            </a:r>
            <a:r>
              <a:rPr lang="en-US" sz="2600" b="1" dirty="0" err="1" smtClean="0">
                <a:solidFill>
                  <a:srgbClr val="FF0000"/>
                </a:solidFill>
              </a:rPr>
              <a:t>நாகம்</a:t>
            </a:r>
            <a:r>
              <a:rPr lang="en-US" sz="2600" b="1" dirty="0" smtClean="0">
                <a:solidFill>
                  <a:srgbClr val="FF0000"/>
                </a:solidFill>
              </a:rPr>
              <a:t> </a:t>
            </a:r>
            <a:r>
              <a:rPr lang="en-US" sz="2600" b="1" dirty="0" err="1" smtClean="0">
                <a:solidFill>
                  <a:srgbClr val="FF0000"/>
                </a:solidFill>
              </a:rPr>
              <a:t>நல்கிய</a:t>
            </a:r>
            <a:r>
              <a:rPr lang="en-US" sz="2600" b="1" dirty="0" smtClean="0">
                <a:solidFill>
                  <a:srgbClr val="FF0000"/>
                </a:solidFill>
              </a:rPr>
              <a:t> </a:t>
            </a:r>
            <a:r>
              <a:rPr lang="en-US" sz="2600" b="1" dirty="0" err="1" smtClean="0">
                <a:solidFill>
                  <a:srgbClr val="FF0000"/>
                </a:solidFill>
              </a:rPr>
              <a:t>கலிங்கம்</a:t>
            </a:r>
            <a:r>
              <a:rPr lang="en-US" sz="2600" dirty="0" smtClean="0">
                <a:solidFill>
                  <a:srgbClr val="FF0000"/>
                </a:solidFill>
              </a:rPr>
              <a:t/>
            </a:r>
            <a:br>
              <a:rPr lang="en-US" sz="2600" dirty="0" smtClean="0">
                <a:solidFill>
                  <a:srgbClr val="FF0000"/>
                </a:solidFill>
              </a:rPr>
            </a:br>
            <a:r>
              <a:rPr lang="en-US" sz="2600" b="1" dirty="0" err="1" smtClean="0">
                <a:solidFill>
                  <a:srgbClr val="FF0000"/>
                </a:solidFill>
              </a:rPr>
              <a:t>ஆல்</a:t>
            </a:r>
            <a:r>
              <a:rPr lang="en-US" sz="2600" b="1" dirty="0" smtClean="0">
                <a:solidFill>
                  <a:srgbClr val="FF0000"/>
                </a:solidFill>
              </a:rPr>
              <a:t> </a:t>
            </a:r>
            <a:r>
              <a:rPr lang="en-US" sz="2600" b="1" dirty="0" err="1" smtClean="0">
                <a:solidFill>
                  <a:srgbClr val="FF0000"/>
                </a:solidFill>
              </a:rPr>
              <a:t>அமர்</a:t>
            </a:r>
            <a:r>
              <a:rPr lang="en-US" sz="2600" b="1" dirty="0" smtClean="0">
                <a:solidFill>
                  <a:srgbClr val="FF0000"/>
                </a:solidFill>
              </a:rPr>
              <a:t> </a:t>
            </a:r>
            <a:r>
              <a:rPr lang="en-US" sz="2600" b="1" dirty="0" err="1" smtClean="0">
                <a:solidFill>
                  <a:srgbClr val="FF0000"/>
                </a:solidFill>
              </a:rPr>
              <a:t>செல்வற்கு</a:t>
            </a:r>
            <a:r>
              <a:rPr lang="en-US" sz="2600" b="1" dirty="0" smtClean="0">
                <a:solidFill>
                  <a:srgbClr val="FF0000"/>
                </a:solidFill>
              </a:rPr>
              <a:t> </a:t>
            </a:r>
            <a:r>
              <a:rPr lang="en-US" sz="2600" b="1" dirty="0" err="1" smtClean="0">
                <a:solidFill>
                  <a:srgbClr val="FF0000"/>
                </a:solidFill>
              </a:rPr>
              <a:t>அமர்ந்தனன்</a:t>
            </a:r>
            <a:r>
              <a:rPr lang="en-US" sz="2600" b="1" dirty="0" smtClean="0">
                <a:solidFill>
                  <a:srgbClr val="FF0000"/>
                </a:solidFill>
              </a:rPr>
              <a:t> </a:t>
            </a:r>
            <a:r>
              <a:rPr lang="en-US" sz="2600" b="1" dirty="0" err="1" smtClean="0">
                <a:solidFill>
                  <a:srgbClr val="FF0000"/>
                </a:solidFill>
              </a:rPr>
              <a:t>கொடுத்த</a:t>
            </a:r>
            <a:r>
              <a:rPr lang="en-US" sz="2600" dirty="0" smtClean="0">
                <a:solidFill>
                  <a:srgbClr val="FF0000"/>
                </a:solidFill>
              </a:rPr>
              <a:t/>
            </a:r>
            <a:br>
              <a:rPr lang="en-US" sz="2600" dirty="0" smtClean="0">
                <a:solidFill>
                  <a:srgbClr val="FF0000"/>
                </a:solidFill>
              </a:rPr>
            </a:br>
            <a:r>
              <a:rPr lang="en-US" sz="2600" b="1" dirty="0" err="1" smtClean="0">
                <a:solidFill>
                  <a:srgbClr val="FF0000"/>
                </a:solidFill>
              </a:rPr>
              <a:t>சாவம்</a:t>
            </a:r>
            <a:r>
              <a:rPr lang="en-US" sz="2600" b="1" dirty="0" smtClean="0">
                <a:solidFill>
                  <a:srgbClr val="FF0000"/>
                </a:solidFill>
              </a:rPr>
              <a:t> </a:t>
            </a:r>
            <a:r>
              <a:rPr lang="en-US" sz="2600" b="1" dirty="0" err="1" smtClean="0">
                <a:solidFill>
                  <a:srgbClr val="FF0000"/>
                </a:solidFill>
              </a:rPr>
              <a:t>தாங்கிய</a:t>
            </a:r>
            <a:r>
              <a:rPr lang="en-US" sz="2600" b="1" dirty="0" smtClean="0">
                <a:solidFill>
                  <a:srgbClr val="FF0000"/>
                </a:solidFill>
              </a:rPr>
              <a:t> </a:t>
            </a:r>
            <a:r>
              <a:rPr lang="en-US" sz="2600" b="1" dirty="0" err="1" smtClean="0">
                <a:solidFill>
                  <a:srgbClr val="FF0000"/>
                </a:solidFill>
              </a:rPr>
              <a:t>சாந்து</a:t>
            </a:r>
            <a:r>
              <a:rPr lang="en-US" sz="2600" b="1" dirty="0" smtClean="0">
                <a:solidFill>
                  <a:srgbClr val="FF0000"/>
                </a:solidFill>
              </a:rPr>
              <a:t> </a:t>
            </a:r>
            <a:r>
              <a:rPr lang="en-US" sz="2600" b="1" dirty="0" err="1" smtClean="0">
                <a:solidFill>
                  <a:srgbClr val="FF0000"/>
                </a:solidFill>
              </a:rPr>
              <a:t>புலர்</a:t>
            </a:r>
            <a:r>
              <a:rPr lang="en-US" sz="2600" b="1" dirty="0" smtClean="0">
                <a:solidFill>
                  <a:srgbClr val="FF0000"/>
                </a:solidFill>
              </a:rPr>
              <a:t> </a:t>
            </a:r>
            <a:r>
              <a:rPr lang="en-US" sz="2600" b="1" dirty="0" err="1" smtClean="0">
                <a:solidFill>
                  <a:srgbClr val="FF0000"/>
                </a:solidFill>
              </a:rPr>
              <a:t>திணி</a:t>
            </a:r>
            <a:r>
              <a:rPr lang="en-US" sz="2600" b="1" dirty="0" smtClean="0">
                <a:solidFill>
                  <a:srgbClr val="FF0000"/>
                </a:solidFill>
              </a:rPr>
              <a:t> </a:t>
            </a:r>
            <a:r>
              <a:rPr lang="en-US" sz="2600" b="1" dirty="0" err="1" smtClean="0">
                <a:solidFill>
                  <a:srgbClr val="FF0000"/>
                </a:solidFill>
              </a:rPr>
              <a:t>தோள்</a:t>
            </a:r>
            <a:r>
              <a:rPr lang="en-US" sz="2600" dirty="0" smtClean="0">
                <a:solidFill>
                  <a:srgbClr val="FF0000"/>
                </a:solidFill>
              </a:rPr>
              <a:t/>
            </a:r>
            <a:br>
              <a:rPr lang="en-US" sz="2600" dirty="0" smtClean="0">
                <a:solidFill>
                  <a:srgbClr val="FF0000"/>
                </a:solidFill>
              </a:rPr>
            </a:br>
            <a:r>
              <a:rPr lang="en-US" sz="2600" b="1" dirty="0" err="1" smtClean="0">
                <a:solidFill>
                  <a:srgbClr val="FF0000"/>
                </a:solidFill>
              </a:rPr>
              <a:t>ஆர்வ</a:t>
            </a:r>
            <a:r>
              <a:rPr lang="en-US" sz="2600" b="1" dirty="0" smtClean="0">
                <a:solidFill>
                  <a:srgbClr val="FF0000"/>
                </a:solidFill>
              </a:rPr>
              <a:t> </a:t>
            </a:r>
            <a:r>
              <a:rPr lang="en-US" sz="2600" b="1" dirty="0" err="1" smtClean="0">
                <a:solidFill>
                  <a:srgbClr val="FF0000"/>
                </a:solidFill>
              </a:rPr>
              <a:t>நன்</a:t>
            </a:r>
            <a:r>
              <a:rPr lang="en-US" sz="2600" b="1" dirty="0" smtClean="0">
                <a:solidFill>
                  <a:srgbClr val="FF0000"/>
                </a:solidFill>
              </a:rPr>
              <a:t> </a:t>
            </a:r>
            <a:r>
              <a:rPr lang="en-US" sz="2600" b="1" dirty="0" err="1" smtClean="0">
                <a:solidFill>
                  <a:srgbClr val="FF0000"/>
                </a:solidFill>
              </a:rPr>
              <a:t>மொழி</a:t>
            </a:r>
            <a:r>
              <a:rPr lang="en-US" sz="2600" b="1" dirty="0" smtClean="0">
                <a:solidFill>
                  <a:srgbClr val="FF0000"/>
                </a:solidFill>
              </a:rPr>
              <a:t> </a:t>
            </a:r>
            <a:r>
              <a:rPr lang="en-US" sz="2600" b="1" dirty="0" err="1" smtClean="0">
                <a:solidFill>
                  <a:srgbClr val="FF0000"/>
                </a:solidFill>
              </a:rPr>
              <a:t>ஆயும்</a:t>
            </a:r>
            <a:r>
              <a:rPr lang="en-US" b="1" dirty="0" smtClean="0"/>
              <a:t> (96 - 99).</a:t>
            </a:r>
            <a:r>
              <a:rPr lang="en-US" dirty="0" smtClean="0"/>
              <a:t/>
            </a:r>
            <a:br>
              <a:rPr lang="en-US" dirty="0" smtClean="0"/>
            </a:br>
            <a:r>
              <a:rPr lang="en-US" b="1" dirty="0" smtClean="0"/>
              <a:t/>
            </a:r>
            <a:br>
              <a:rPr lang="en-US" b="1" dirty="0" smtClean="0"/>
            </a:br>
            <a:r>
              <a:rPr lang="en-US" sz="3100" dirty="0" err="1" smtClean="0"/>
              <a:t>ஒளிமிகுந்த</a:t>
            </a:r>
            <a:r>
              <a:rPr lang="en-US" sz="3100" dirty="0" smtClean="0"/>
              <a:t> </a:t>
            </a:r>
            <a:r>
              <a:rPr lang="en-US" sz="3100" dirty="0" err="1" smtClean="0"/>
              <a:t>நீலமணியினையும்</a:t>
            </a:r>
            <a:r>
              <a:rPr lang="en-US" sz="3100" dirty="0" smtClean="0"/>
              <a:t>, </a:t>
            </a:r>
            <a:r>
              <a:rPr lang="en-US" sz="3100" dirty="0" err="1" smtClean="0"/>
              <a:t>நாகங்கள்</a:t>
            </a:r>
            <a:r>
              <a:rPr lang="en-US" sz="3100" dirty="0" smtClean="0"/>
              <a:t> </a:t>
            </a:r>
            <a:r>
              <a:rPr lang="en-US" sz="3100" dirty="0" err="1" smtClean="0"/>
              <a:t>கொடுத்த</a:t>
            </a:r>
            <a:r>
              <a:rPr lang="en-US" sz="3100" dirty="0" smtClean="0"/>
              <a:t> </a:t>
            </a:r>
            <a:r>
              <a:rPr lang="en-US" sz="3100" dirty="0" err="1" smtClean="0"/>
              <a:t>கலிங்கத்தையும்</a:t>
            </a:r>
            <a:r>
              <a:rPr lang="en-US" sz="3100" dirty="0" smtClean="0"/>
              <a:t>, </a:t>
            </a:r>
            <a:r>
              <a:rPr lang="en-US" sz="3100" dirty="0" err="1" smtClean="0"/>
              <a:t>விருப்பத்துடன்</a:t>
            </a:r>
            <a:r>
              <a:rPr lang="en-US" sz="3100" dirty="0" smtClean="0"/>
              <a:t> </a:t>
            </a:r>
            <a:r>
              <a:rPr lang="en-US" sz="3100" dirty="0" err="1" smtClean="0"/>
              <a:t>ஆல</a:t>
            </a:r>
            <a:r>
              <a:rPr lang="en-US" sz="3100" dirty="0" smtClean="0"/>
              <a:t> </a:t>
            </a:r>
            <a:r>
              <a:rPr lang="en-US" sz="3100" dirty="0" err="1" smtClean="0"/>
              <a:t>மரத்தின்</a:t>
            </a:r>
            <a:r>
              <a:rPr lang="en-US" sz="3100" dirty="0" smtClean="0"/>
              <a:t> </a:t>
            </a:r>
            <a:r>
              <a:rPr lang="en-US" sz="3100" dirty="0" err="1" smtClean="0"/>
              <a:t>அடியிலிருந்து</a:t>
            </a:r>
            <a:r>
              <a:rPr lang="en-US" sz="3100" dirty="0" smtClean="0"/>
              <a:t> </a:t>
            </a:r>
            <a:r>
              <a:rPr lang="en-US" sz="3100" dirty="0" err="1" smtClean="0"/>
              <a:t>இறைவனுக்குக்</a:t>
            </a:r>
            <a:r>
              <a:rPr lang="en-US" sz="3100" dirty="0" smtClean="0"/>
              <a:t> </a:t>
            </a:r>
            <a:r>
              <a:rPr lang="en-US" sz="3100" dirty="0" err="1" smtClean="0"/>
              <a:t>கொடுத்தவனும்</a:t>
            </a:r>
            <a:r>
              <a:rPr lang="en-US" sz="3100" dirty="0" smtClean="0"/>
              <a:t>, </a:t>
            </a:r>
            <a:r>
              <a:rPr lang="en-US" sz="3100" dirty="0" err="1" smtClean="0"/>
              <a:t>வில்லேந்திய</a:t>
            </a:r>
            <a:r>
              <a:rPr lang="en-US" sz="3100" dirty="0" smtClean="0"/>
              <a:t> </a:t>
            </a:r>
            <a:r>
              <a:rPr lang="en-US" sz="3100" dirty="0" err="1" smtClean="0"/>
              <a:t>சந்தனம்</a:t>
            </a:r>
            <a:r>
              <a:rPr lang="en-US" sz="3100" dirty="0" smtClean="0"/>
              <a:t> </a:t>
            </a:r>
            <a:r>
              <a:rPr lang="en-US" sz="3100" dirty="0" err="1" smtClean="0"/>
              <a:t>பூசப்பட்ட</a:t>
            </a:r>
            <a:r>
              <a:rPr lang="en-US" sz="3100" dirty="0" smtClean="0"/>
              <a:t> </a:t>
            </a:r>
            <a:r>
              <a:rPr lang="en-US" sz="3100" dirty="0" err="1" smtClean="0"/>
              <a:t>அழகிய</a:t>
            </a:r>
            <a:r>
              <a:rPr lang="en-US" sz="3100" dirty="0" smtClean="0"/>
              <a:t> </a:t>
            </a:r>
            <a:r>
              <a:rPr lang="en-US" sz="3100" dirty="0" err="1" smtClean="0"/>
              <a:t>தோள்களைக்</a:t>
            </a:r>
            <a:r>
              <a:rPr lang="en-US" sz="3100" dirty="0" smtClean="0"/>
              <a:t> </a:t>
            </a:r>
            <a:r>
              <a:rPr lang="en-US" sz="3100" dirty="0" err="1" smtClean="0"/>
              <a:t>கொண்டவனும்</a:t>
            </a:r>
            <a:r>
              <a:rPr lang="en-US" sz="3100" dirty="0" smtClean="0"/>
              <a:t> </a:t>
            </a:r>
            <a:r>
              <a:rPr lang="en-US" sz="3100" dirty="0" err="1" smtClean="0"/>
              <a:t>ஆர்வம்</a:t>
            </a:r>
            <a:r>
              <a:rPr lang="en-US" sz="3100" dirty="0" smtClean="0"/>
              <a:t> </a:t>
            </a:r>
            <a:r>
              <a:rPr lang="en-US" sz="3100" dirty="0" err="1" smtClean="0"/>
              <a:t>மிகுந்த</a:t>
            </a:r>
            <a:r>
              <a:rPr lang="en-US" sz="3100" dirty="0" smtClean="0"/>
              <a:t> </a:t>
            </a:r>
            <a:r>
              <a:rPr lang="en-US" sz="3100" dirty="0" err="1" smtClean="0"/>
              <a:t>மொழிகளைப்</a:t>
            </a:r>
            <a:r>
              <a:rPr lang="en-US" sz="3100" dirty="0" smtClean="0"/>
              <a:t> </a:t>
            </a:r>
            <a:r>
              <a:rPr lang="en-US" sz="3100" dirty="0" err="1" smtClean="0"/>
              <a:t>பேசக்</a:t>
            </a:r>
            <a:r>
              <a:rPr lang="en-US" sz="3100" dirty="0" smtClean="0"/>
              <a:t> </a:t>
            </a:r>
            <a:r>
              <a:rPr lang="en-US" sz="3100" dirty="0" err="1" smtClean="0"/>
              <a:t>கூடியவனுமாக</a:t>
            </a:r>
            <a:r>
              <a:rPr lang="en-US" sz="3100" dirty="0" smtClean="0"/>
              <a:t> </a:t>
            </a:r>
            <a:r>
              <a:rPr lang="en-US" sz="3100" dirty="0" err="1" smtClean="0"/>
              <a:t>விளங்கக்</a:t>
            </a:r>
            <a:r>
              <a:rPr lang="en-US" sz="3100" dirty="0" smtClean="0"/>
              <a:t> </a:t>
            </a:r>
            <a:r>
              <a:rPr lang="en-US" sz="3100" dirty="0" err="1" smtClean="0"/>
              <a:t>கூடியவன்</a:t>
            </a:r>
            <a:r>
              <a:rPr lang="en-US" sz="3100" dirty="0" smtClean="0"/>
              <a:t> </a:t>
            </a:r>
            <a:r>
              <a:rPr lang="en-US" sz="3100" dirty="0" err="1" smtClean="0"/>
              <a:t>ஆய்</a:t>
            </a:r>
            <a:r>
              <a:rPr lang="en-US" sz="3100" dirty="0" smtClean="0"/>
              <a:t> </a:t>
            </a:r>
            <a:r>
              <a:rPr lang="en-US" sz="3100" dirty="0" err="1" smtClean="0"/>
              <a:t>என்னும்</a:t>
            </a:r>
            <a:r>
              <a:rPr lang="en-US" sz="3100" dirty="0" smtClean="0"/>
              <a:t> </a:t>
            </a:r>
            <a:r>
              <a:rPr lang="en-US" sz="3100" dirty="0" err="1" smtClean="0"/>
              <a:t>வள்ளல்</a:t>
            </a:r>
            <a:r>
              <a:rPr lang="en-US" sz="3100" dirty="0" smtClean="0"/>
              <a:t>.</a:t>
            </a:r>
            <a:endParaRPr lang="en-US" sz="3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Xhp</a:t>
            </a:r>
            <a:endParaRPr lang="en-US" dirty="0">
              <a:latin typeface="Bamini" pitchFamily="34" charset="0"/>
            </a:endParaRPr>
          </a:p>
        </p:txBody>
      </p:sp>
      <p:sp>
        <p:nvSpPr>
          <p:cNvPr id="3" name="Content Placeholder 2"/>
          <p:cNvSpPr>
            <a:spLocks noGrp="1"/>
          </p:cNvSpPr>
          <p:nvPr>
            <p:ph sz="half" idx="1"/>
          </p:nvPr>
        </p:nvSpPr>
        <p:spPr/>
        <p:txBody>
          <a:bodyPr>
            <a:normAutofit fontScale="55000" lnSpcReduction="20000"/>
          </a:bodyPr>
          <a:lstStyle/>
          <a:p>
            <a:endParaRPr lang="en-US" b="1" dirty="0" smtClean="0"/>
          </a:p>
          <a:p>
            <a:r>
              <a:rPr lang="en-US" sz="2500" b="1" dirty="0" err="1" smtClean="0">
                <a:solidFill>
                  <a:srgbClr val="FF0000"/>
                </a:solidFill>
              </a:rPr>
              <a:t>நறும்</a:t>
            </a:r>
            <a:r>
              <a:rPr lang="en-US" sz="2500" b="1" dirty="0" smtClean="0">
                <a:solidFill>
                  <a:srgbClr val="FF0000"/>
                </a:solidFill>
              </a:rPr>
              <a:t> </a:t>
            </a:r>
            <a:r>
              <a:rPr lang="en-US" sz="2500" b="1" dirty="0" err="1" smtClean="0">
                <a:solidFill>
                  <a:srgbClr val="FF0000"/>
                </a:solidFill>
              </a:rPr>
              <a:t>போது</a:t>
            </a:r>
            <a:r>
              <a:rPr lang="en-US" sz="2500" b="1" dirty="0" smtClean="0">
                <a:solidFill>
                  <a:srgbClr val="FF0000"/>
                </a:solidFill>
              </a:rPr>
              <a:t> </a:t>
            </a:r>
            <a:r>
              <a:rPr lang="en-US" sz="2500" b="1" dirty="0" err="1" smtClean="0">
                <a:solidFill>
                  <a:srgbClr val="FF0000"/>
                </a:solidFill>
              </a:rPr>
              <a:t>கஞலிய</a:t>
            </a:r>
            <a:r>
              <a:rPr lang="en-US" sz="2500" b="1" dirty="0" smtClean="0">
                <a:solidFill>
                  <a:srgbClr val="FF0000"/>
                </a:solidFill>
              </a:rPr>
              <a:t> </a:t>
            </a:r>
            <a:r>
              <a:rPr lang="en-US" sz="2500" b="1" dirty="0" err="1" smtClean="0">
                <a:solidFill>
                  <a:srgbClr val="FF0000"/>
                </a:solidFill>
              </a:rPr>
              <a:t>நாகு</a:t>
            </a:r>
            <a:r>
              <a:rPr lang="en-US" sz="2500" b="1" dirty="0" smtClean="0">
                <a:solidFill>
                  <a:srgbClr val="FF0000"/>
                </a:solidFill>
              </a:rPr>
              <a:t> </a:t>
            </a:r>
            <a:r>
              <a:rPr lang="en-US" sz="2500" b="1" dirty="0" err="1" smtClean="0">
                <a:solidFill>
                  <a:srgbClr val="FF0000"/>
                </a:solidFill>
              </a:rPr>
              <a:t>முதிர்</a:t>
            </a:r>
            <a:r>
              <a:rPr lang="en-US" sz="2500" b="1" dirty="0" smtClean="0">
                <a:solidFill>
                  <a:srgbClr val="FF0000"/>
                </a:solidFill>
              </a:rPr>
              <a:t> </a:t>
            </a:r>
            <a:r>
              <a:rPr lang="en-US" sz="2500" b="1" dirty="0" err="1" smtClean="0">
                <a:solidFill>
                  <a:srgbClr val="FF0000"/>
                </a:solidFill>
              </a:rPr>
              <a:t>நாகத்து</a:t>
            </a:r>
            <a:r>
              <a:rPr lang="en-US" sz="2500" dirty="0" smtClean="0">
                <a:solidFill>
                  <a:srgbClr val="FF0000"/>
                </a:solidFill>
              </a:rPr>
              <a:t/>
            </a:r>
            <a:br>
              <a:rPr lang="en-US" sz="2500" dirty="0" smtClean="0">
                <a:solidFill>
                  <a:srgbClr val="FF0000"/>
                </a:solidFill>
              </a:rPr>
            </a:br>
            <a:r>
              <a:rPr lang="en-US" sz="2500" b="1" dirty="0" err="1" smtClean="0">
                <a:solidFill>
                  <a:srgbClr val="FF0000"/>
                </a:solidFill>
              </a:rPr>
              <a:t>குறும்</a:t>
            </a:r>
            <a:r>
              <a:rPr lang="en-US" sz="2500" b="1" dirty="0" smtClean="0">
                <a:solidFill>
                  <a:srgbClr val="FF0000"/>
                </a:solidFill>
              </a:rPr>
              <a:t> </a:t>
            </a:r>
            <a:r>
              <a:rPr lang="en-US" sz="2500" b="1" dirty="0" err="1" smtClean="0">
                <a:solidFill>
                  <a:srgbClr val="FF0000"/>
                </a:solidFill>
              </a:rPr>
              <a:t>பொறை</a:t>
            </a:r>
            <a:r>
              <a:rPr lang="en-US" sz="2500" b="1" dirty="0" smtClean="0">
                <a:solidFill>
                  <a:srgbClr val="FF0000"/>
                </a:solidFill>
              </a:rPr>
              <a:t> </a:t>
            </a:r>
            <a:r>
              <a:rPr lang="en-US" sz="2500" b="1" dirty="0" err="1" smtClean="0">
                <a:solidFill>
                  <a:srgbClr val="FF0000"/>
                </a:solidFill>
              </a:rPr>
              <a:t>நல்</a:t>
            </a:r>
            <a:r>
              <a:rPr lang="en-US" sz="2500" b="1" dirty="0" smtClean="0">
                <a:solidFill>
                  <a:srgbClr val="FF0000"/>
                </a:solidFill>
              </a:rPr>
              <a:t> </a:t>
            </a:r>
            <a:r>
              <a:rPr lang="en-US" sz="2500" b="1" dirty="0" err="1" smtClean="0">
                <a:solidFill>
                  <a:srgbClr val="FF0000"/>
                </a:solidFill>
              </a:rPr>
              <a:t>நாடு</a:t>
            </a:r>
            <a:r>
              <a:rPr lang="en-US" sz="2500" b="1" dirty="0" smtClean="0">
                <a:solidFill>
                  <a:srgbClr val="FF0000"/>
                </a:solidFill>
              </a:rPr>
              <a:t> </a:t>
            </a:r>
            <a:r>
              <a:rPr lang="en-US" sz="2500" b="1" dirty="0" err="1" smtClean="0">
                <a:solidFill>
                  <a:srgbClr val="FF0000"/>
                </a:solidFill>
              </a:rPr>
              <a:t>கோடியர்க்கு</a:t>
            </a:r>
            <a:r>
              <a:rPr lang="en-US" sz="2500" b="1" dirty="0" smtClean="0">
                <a:solidFill>
                  <a:srgbClr val="FF0000"/>
                </a:solidFill>
              </a:rPr>
              <a:t> </a:t>
            </a:r>
            <a:r>
              <a:rPr lang="en-US" sz="2500" b="1" dirty="0" err="1" smtClean="0">
                <a:solidFill>
                  <a:srgbClr val="FF0000"/>
                </a:solidFill>
              </a:rPr>
              <a:t>ஈந்த</a:t>
            </a:r>
            <a:r>
              <a:rPr lang="en-US" sz="2500" dirty="0" smtClean="0">
                <a:solidFill>
                  <a:srgbClr val="FF0000"/>
                </a:solidFill>
              </a:rPr>
              <a:t/>
            </a:r>
            <a:br>
              <a:rPr lang="en-US" sz="2500" dirty="0" smtClean="0">
                <a:solidFill>
                  <a:srgbClr val="FF0000"/>
                </a:solidFill>
              </a:rPr>
            </a:br>
            <a:r>
              <a:rPr lang="en-US" sz="2500" b="1" dirty="0" err="1" smtClean="0">
                <a:solidFill>
                  <a:srgbClr val="FF0000"/>
                </a:solidFill>
              </a:rPr>
              <a:t>காரிக்</a:t>
            </a:r>
            <a:r>
              <a:rPr lang="en-US" sz="2500" b="1" dirty="0" smtClean="0">
                <a:solidFill>
                  <a:srgbClr val="FF0000"/>
                </a:solidFill>
              </a:rPr>
              <a:t> </a:t>
            </a:r>
            <a:r>
              <a:rPr lang="en-US" sz="2500" b="1" dirty="0" err="1" smtClean="0">
                <a:solidFill>
                  <a:srgbClr val="FF0000"/>
                </a:solidFill>
              </a:rPr>
              <a:t>குதிரைக்</a:t>
            </a:r>
            <a:r>
              <a:rPr lang="en-US" sz="2500" b="1" dirty="0" smtClean="0">
                <a:solidFill>
                  <a:srgbClr val="FF0000"/>
                </a:solidFill>
              </a:rPr>
              <a:t> </a:t>
            </a:r>
            <a:r>
              <a:rPr lang="en-US" sz="2500" b="1" dirty="0" err="1" smtClean="0">
                <a:solidFill>
                  <a:srgbClr val="FF0000"/>
                </a:solidFill>
              </a:rPr>
              <a:t>காரியொடு</a:t>
            </a:r>
            <a:r>
              <a:rPr lang="en-US" sz="2500" b="1" dirty="0" smtClean="0">
                <a:solidFill>
                  <a:srgbClr val="FF0000"/>
                </a:solidFill>
              </a:rPr>
              <a:t> </a:t>
            </a:r>
            <a:r>
              <a:rPr lang="en-US" sz="2500" b="1" dirty="0" err="1" smtClean="0">
                <a:solidFill>
                  <a:srgbClr val="FF0000"/>
                </a:solidFill>
              </a:rPr>
              <a:t>மலைந்த</a:t>
            </a:r>
            <a:r>
              <a:rPr lang="en-US" sz="2500" dirty="0" smtClean="0">
                <a:solidFill>
                  <a:srgbClr val="FF0000"/>
                </a:solidFill>
              </a:rPr>
              <a:t/>
            </a:r>
            <a:br>
              <a:rPr lang="en-US" sz="2500" dirty="0" smtClean="0">
                <a:solidFill>
                  <a:srgbClr val="FF0000"/>
                </a:solidFill>
              </a:rPr>
            </a:br>
            <a:r>
              <a:rPr lang="en-US" sz="2500" b="1" dirty="0" err="1" smtClean="0">
                <a:solidFill>
                  <a:srgbClr val="FF0000"/>
                </a:solidFill>
              </a:rPr>
              <a:t>ஓரிக்</a:t>
            </a:r>
            <a:r>
              <a:rPr lang="en-US" sz="2500" b="1" dirty="0" smtClean="0">
                <a:solidFill>
                  <a:srgbClr val="FF0000"/>
                </a:solidFill>
              </a:rPr>
              <a:t> </a:t>
            </a:r>
            <a:r>
              <a:rPr lang="en-US" sz="2500" b="1" dirty="0" err="1" smtClean="0">
                <a:solidFill>
                  <a:srgbClr val="FF0000"/>
                </a:solidFill>
              </a:rPr>
              <a:t>குதிரை</a:t>
            </a:r>
            <a:r>
              <a:rPr lang="en-US" sz="2500" b="1" dirty="0" smtClean="0">
                <a:solidFill>
                  <a:srgbClr val="FF0000"/>
                </a:solidFill>
              </a:rPr>
              <a:t> </a:t>
            </a:r>
            <a:r>
              <a:rPr lang="en-US" sz="2500" b="1" dirty="0" err="1" smtClean="0">
                <a:solidFill>
                  <a:srgbClr val="FF0000"/>
                </a:solidFill>
              </a:rPr>
              <a:t>ஓரியும்</a:t>
            </a:r>
            <a:r>
              <a:rPr lang="en-US" sz="2500" b="1" dirty="0" smtClean="0"/>
              <a:t> </a:t>
            </a:r>
            <a:r>
              <a:rPr lang="en-US" sz="2900" b="1" dirty="0" smtClean="0"/>
              <a:t>(108 - 111).</a:t>
            </a:r>
            <a:r>
              <a:rPr lang="en-US" sz="2900" dirty="0" smtClean="0"/>
              <a:t/>
            </a:r>
            <a:br>
              <a:rPr lang="en-US" sz="2900" dirty="0" smtClean="0"/>
            </a:br>
            <a:r>
              <a:rPr lang="en-US" sz="2900" b="1" dirty="0" smtClean="0"/>
              <a:t/>
            </a:r>
            <a:br>
              <a:rPr lang="en-US" sz="2900" b="1" dirty="0" smtClean="0"/>
            </a:br>
            <a:r>
              <a:rPr lang="en-US" sz="2900" dirty="0" err="1" smtClean="0"/>
              <a:t>செறிவு</a:t>
            </a:r>
            <a:r>
              <a:rPr lang="en-US" sz="2900" dirty="0" smtClean="0"/>
              <a:t> </a:t>
            </a:r>
            <a:r>
              <a:rPr lang="en-US" sz="2900" dirty="0" err="1" smtClean="0"/>
              <a:t>மிக்க</a:t>
            </a:r>
            <a:r>
              <a:rPr lang="en-US" sz="2900" dirty="0" smtClean="0"/>
              <a:t> </a:t>
            </a:r>
            <a:r>
              <a:rPr lang="en-US" sz="2900" dirty="0" err="1" smtClean="0"/>
              <a:t>கொம்புகளில்</a:t>
            </a:r>
            <a:r>
              <a:rPr lang="en-US" sz="2900" dirty="0" smtClean="0"/>
              <a:t> </a:t>
            </a:r>
            <a:r>
              <a:rPr lang="en-US" sz="2900" dirty="0" err="1" smtClean="0"/>
              <a:t>நறுமணம்</a:t>
            </a:r>
            <a:r>
              <a:rPr lang="en-US" sz="2900" dirty="0" smtClean="0"/>
              <a:t> </a:t>
            </a:r>
            <a:r>
              <a:rPr lang="en-US" sz="2900" dirty="0" err="1" smtClean="0"/>
              <a:t>கமழும்</a:t>
            </a:r>
            <a:r>
              <a:rPr lang="en-US" sz="2900" dirty="0" smtClean="0"/>
              <a:t> </a:t>
            </a:r>
            <a:r>
              <a:rPr lang="en-US" sz="2900" dirty="0" err="1" smtClean="0"/>
              <a:t>பூக்கள்</a:t>
            </a:r>
            <a:r>
              <a:rPr lang="en-US" sz="2900" dirty="0" smtClean="0"/>
              <a:t> </a:t>
            </a:r>
            <a:r>
              <a:rPr lang="en-US" sz="2900" dirty="0" err="1" smtClean="0"/>
              <a:t>மிக்க</a:t>
            </a:r>
            <a:r>
              <a:rPr lang="en-US" sz="2900" dirty="0" smtClean="0"/>
              <a:t> </a:t>
            </a:r>
            <a:r>
              <a:rPr lang="en-US" sz="2900" dirty="0" err="1" smtClean="0"/>
              <a:t>அரபுன்னைகளையும்</a:t>
            </a:r>
            <a:r>
              <a:rPr lang="en-US" sz="2900" dirty="0" smtClean="0"/>
              <a:t>, </a:t>
            </a:r>
            <a:r>
              <a:rPr lang="en-US" sz="2900" dirty="0" err="1" smtClean="0"/>
              <a:t>குறும்</a:t>
            </a:r>
            <a:r>
              <a:rPr lang="en-US" sz="2900" dirty="0" smtClean="0"/>
              <a:t> </a:t>
            </a:r>
            <a:r>
              <a:rPr lang="en-US" sz="2900" dirty="0" err="1" smtClean="0"/>
              <a:t>பொறைகளைக்</a:t>
            </a:r>
            <a:r>
              <a:rPr lang="en-US" sz="2900" dirty="0" smtClean="0"/>
              <a:t> </a:t>
            </a:r>
            <a:r>
              <a:rPr lang="en-US" sz="2900" dirty="0" err="1" smtClean="0"/>
              <a:t>கொண்ட</a:t>
            </a:r>
            <a:r>
              <a:rPr lang="en-US" sz="2900" dirty="0" smtClean="0"/>
              <a:t> </a:t>
            </a:r>
            <a:r>
              <a:rPr lang="en-US" sz="2900" dirty="0" err="1" smtClean="0"/>
              <a:t>நல்ல</a:t>
            </a:r>
            <a:r>
              <a:rPr lang="en-US" sz="2900" dirty="0" smtClean="0"/>
              <a:t> </a:t>
            </a:r>
            <a:r>
              <a:rPr lang="en-US" sz="2900" dirty="0" err="1" smtClean="0"/>
              <a:t>நாடுகளைக்</a:t>
            </a:r>
            <a:r>
              <a:rPr lang="en-US" sz="2900" dirty="0" smtClean="0"/>
              <a:t> </a:t>
            </a:r>
            <a:r>
              <a:rPr lang="en-US" sz="2900" dirty="0" err="1" smtClean="0"/>
              <a:t>கடத்தர்களுக்கு</a:t>
            </a:r>
            <a:r>
              <a:rPr lang="en-US" sz="2900" dirty="0" smtClean="0"/>
              <a:t> </a:t>
            </a:r>
            <a:r>
              <a:rPr lang="en-US" sz="2900" dirty="0" err="1" smtClean="0"/>
              <a:t>வழங்கியவன்</a:t>
            </a:r>
            <a:r>
              <a:rPr lang="en-US" sz="2900" dirty="0" smtClean="0"/>
              <a:t>.</a:t>
            </a:r>
            <a:br>
              <a:rPr lang="en-US" sz="2900" dirty="0" smtClean="0"/>
            </a:br>
            <a:r>
              <a:rPr lang="en-US" sz="2900" dirty="0" smtClean="0"/>
              <a:t/>
            </a:r>
            <a:br>
              <a:rPr lang="en-US" sz="2900" dirty="0" smtClean="0"/>
            </a:br>
            <a:r>
              <a:rPr lang="en-US" sz="2900" dirty="0" err="1" smtClean="0"/>
              <a:t>காரி</a:t>
            </a:r>
            <a:r>
              <a:rPr lang="en-US" sz="2900" dirty="0" smtClean="0"/>
              <a:t> </a:t>
            </a:r>
            <a:r>
              <a:rPr lang="en-US" sz="2900" dirty="0" err="1" smtClean="0"/>
              <a:t>என்னும்</a:t>
            </a:r>
            <a:r>
              <a:rPr lang="en-US" sz="2900" dirty="0" smtClean="0"/>
              <a:t> </a:t>
            </a:r>
            <a:r>
              <a:rPr lang="en-US" sz="2900" dirty="0" err="1" smtClean="0"/>
              <a:t>குதிரையை</a:t>
            </a:r>
            <a:r>
              <a:rPr lang="en-US" sz="2900" dirty="0" smtClean="0"/>
              <a:t> </a:t>
            </a:r>
            <a:r>
              <a:rPr lang="en-US" sz="2900" dirty="0" err="1" smtClean="0"/>
              <a:t>உடையவன்</a:t>
            </a:r>
            <a:r>
              <a:rPr lang="en-US" sz="2900" dirty="0" smtClean="0"/>
              <a:t> </a:t>
            </a:r>
            <a:r>
              <a:rPr lang="en-US" sz="2900" dirty="0" err="1" smtClean="0"/>
              <a:t>காரி</a:t>
            </a:r>
            <a:r>
              <a:rPr lang="en-US" sz="2900" dirty="0" smtClean="0"/>
              <a:t> </a:t>
            </a:r>
            <a:r>
              <a:rPr lang="en-US" sz="2900" dirty="0" err="1" smtClean="0"/>
              <a:t>என்பவன்</a:t>
            </a:r>
            <a:r>
              <a:rPr lang="en-US" sz="2900" dirty="0" smtClean="0"/>
              <a:t>. </a:t>
            </a:r>
            <a:r>
              <a:rPr lang="en-US" sz="2900" dirty="0" err="1" smtClean="0"/>
              <a:t>அவனுடன்</a:t>
            </a:r>
            <a:r>
              <a:rPr lang="en-US" sz="2900" dirty="0" smtClean="0"/>
              <a:t> </a:t>
            </a:r>
            <a:r>
              <a:rPr lang="en-US" sz="2900" dirty="0" err="1" smtClean="0"/>
              <a:t>போர்</a:t>
            </a:r>
            <a:r>
              <a:rPr lang="en-US" sz="2900" dirty="0" smtClean="0"/>
              <a:t> </a:t>
            </a:r>
            <a:r>
              <a:rPr lang="en-US" sz="2900" dirty="0" err="1" smtClean="0"/>
              <a:t>செய்தவன்</a:t>
            </a:r>
            <a:r>
              <a:rPr lang="en-US" sz="2900" dirty="0" smtClean="0"/>
              <a:t> </a:t>
            </a:r>
            <a:r>
              <a:rPr lang="en-US" sz="2900" dirty="0" err="1" smtClean="0"/>
              <a:t>ஓரி</a:t>
            </a:r>
            <a:r>
              <a:rPr lang="en-US" sz="2900" dirty="0" smtClean="0"/>
              <a:t> </a:t>
            </a:r>
            <a:r>
              <a:rPr lang="en-US" sz="2900" dirty="0" err="1" smtClean="0"/>
              <a:t>என்னும்</a:t>
            </a:r>
            <a:r>
              <a:rPr lang="en-US" sz="2900" dirty="0" smtClean="0"/>
              <a:t> </a:t>
            </a:r>
            <a:r>
              <a:rPr lang="en-US" sz="2900" dirty="0" err="1" smtClean="0"/>
              <a:t>குதிரையை</a:t>
            </a:r>
            <a:r>
              <a:rPr lang="en-US" sz="2900" dirty="0" smtClean="0"/>
              <a:t> </a:t>
            </a:r>
            <a:r>
              <a:rPr lang="en-US" sz="2900" dirty="0" err="1" smtClean="0"/>
              <a:t>உடையவன்</a:t>
            </a:r>
            <a:r>
              <a:rPr lang="en-US" sz="2900" dirty="0" smtClean="0"/>
              <a:t> </a:t>
            </a:r>
            <a:r>
              <a:rPr lang="en-US" sz="2900" dirty="0" err="1" smtClean="0"/>
              <a:t>ஓரி</a:t>
            </a:r>
            <a:r>
              <a:rPr lang="en-US" sz="2900" dirty="0" smtClean="0"/>
              <a:t> </a:t>
            </a:r>
            <a:r>
              <a:rPr lang="en-US" sz="2900" dirty="0" err="1" smtClean="0"/>
              <a:t>என்னும்</a:t>
            </a:r>
            <a:r>
              <a:rPr lang="en-US" sz="2900" dirty="0" smtClean="0"/>
              <a:t> </a:t>
            </a:r>
            <a:r>
              <a:rPr lang="en-US" sz="2900" dirty="0" err="1" smtClean="0"/>
              <a:t>வள்ளல்</a:t>
            </a:r>
            <a:r>
              <a:rPr lang="en-US" sz="2900" dirty="0" smtClean="0"/>
              <a:t>.</a:t>
            </a:r>
            <a:endParaRPr lang="en-US" sz="2900" dirty="0"/>
          </a:p>
        </p:txBody>
      </p:sp>
      <p:pic>
        <p:nvPicPr>
          <p:cNvPr id="5" name="Content Placeholder 4" descr="Screenshot_20200524_091756.jpg"/>
          <p:cNvPicPr>
            <a:picLocks noGrp="1" noChangeAspect="1"/>
          </p:cNvPicPr>
          <p:nvPr>
            <p:ph sz="half" idx="2"/>
          </p:nvPr>
        </p:nvPicPr>
        <p:blipFill>
          <a:blip r:embed="rId2"/>
          <a:stretch>
            <a:fillRect/>
          </a:stretch>
        </p:blipFill>
        <p:spPr>
          <a:xfrm>
            <a:off x="4724400" y="1295400"/>
            <a:ext cx="3962399"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solidFill>
                  <a:srgbClr val="C00000"/>
                </a:solidFill>
                <a:latin typeface="Bamini" pitchFamily="34" charset="0"/>
              </a:rPr>
              <a:t>       </a:t>
            </a:r>
            <a:r>
              <a:rPr lang="en-US" dirty="0" err="1" smtClean="0">
                <a:solidFill>
                  <a:srgbClr val="C00000"/>
                </a:solidFill>
                <a:latin typeface="Bamini" pitchFamily="34" charset="0"/>
              </a:rPr>
              <a:t>KidtH</a:t>
            </a:r>
            <a:r>
              <a:rPr lang="en-US" dirty="0" smtClean="0">
                <a:solidFill>
                  <a:srgbClr val="C00000"/>
                </a:solidFill>
                <a:latin typeface="Bamini" pitchFamily="34" charset="0"/>
              </a:rPr>
              <a:t> </a:t>
            </a:r>
            <a:r>
              <a:rPr lang="en-US" dirty="0" err="1" smtClean="0">
                <a:solidFill>
                  <a:srgbClr val="C00000"/>
                </a:solidFill>
                <a:latin typeface="Bamini" pitchFamily="34" charset="0"/>
              </a:rPr>
              <a:t>Nrh.epj;ah</a:t>
            </a:r>
            <a:r>
              <a:rPr lang="en-US" dirty="0" smtClean="0">
                <a:solidFill>
                  <a:srgbClr val="C00000"/>
                </a:solidFill>
                <a:latin typeface="Bamini" pitchFamily="34" charset="0"/>
              </a:rPr>
              <a:t>&gt;</a:t>
            </a:r>
          </a:p>
          <a:p>
            <a:pPr algn="ctr">
              <a:buNone/>
            </a:pPr>
            <a:r>
              <a:rPr lang="en-US" dirty="0" smtClean="0">
                <a:solidFill>
                  <a:srgbClr val="C00000"/>
                </a:solidFill>
                <a:latin typeface="Bamini" pitchFamily="34" charset="0"/>
              </a:rPr>
              <a:t>   </a:t>
            </a:r>
            <a:r>
              <a:rPr lang="en-US" dirty="0" err="1" smtClean="0">
                <a:solidFill>
                  <a:srgbClr val="C00000"/>
                </a:solidFill>
                <a:latin typeface="Bamini" pitchFamily="34" charset="0"/>
              </a:rPr>
              <a:t>jkpo;j;Jiw</a:t>
            </a:r>
            <a:r>
              <a:rPr lang="en-US" dirty="0" smtClean="0">
                <a:solidFill>
                  <a:srgbClr val="C00000"/>
                </a:solidFill>
                <a:latin typeface="Bamini" pitchFamily="34" charset="0"/>
              </a:rPr>
              <a:t>&gt; </a:t>
            </a:r>
            <a:r>
              <a:rPr lang="en-US" dirty="0" err="1" smtClean="0">
                <a:solidFill>
                  <a:srgbClr val="C00000"/>
                </a:solidFill>
                <a:latin typeface="Bamini" pitchFamily="34" charset="0"/>
              </a:rPr>
              <a:t>cjtpg;NguhrphpaH</a:t>
            </a:r>
            <a:r>
              <a:rPr lang="en-US" dirty="0" smtClean="0">
                <a:solidFill>
                  <a:srgbClr val="C00000"/>
                </a:solidFill>
                <a:latin typeface="Bamini" pitchFamily="34" charset="0"/>
              </a:rPr>
              <a:t>&gt;</a:t>
            </a:r>
          </a:p>
          <a:p>
            <a:pPr algn="ctr">
              <a:buNone/>
            </a:pPr>
            <a:r>
              <a:rPr lang="en-US" dirty="0" smtClean="0">
                <a:solidFill>
                  <a:srgbClr val="C00000"/>
                </a:solidFill>
                <a:latin typeface="Bamini" pitchFamily="34" charset="0"/>
              </a:rPr>
              <a:t>   </a:t>
            </a:r>
            <a:r>
              <a:rPr lang="en-US" dirty="0" err="1" smtClean="0">
                <a:solidFill>
                  <a:srgbClr val="C00000"/>
                </a:solidFill>
                <a:latin typeface="Bamini" pitchFamily="34" charset="0"/>
              </a:rPr>
              <a:t>ghd</a:t>
            </a:r>
            <a:r>
              <a:rPr lang="en-US" dirty="0" smtClean="0">
                <a:solidFill>
                  <a:srgbClr val="C00000"/>
                </a:solidFill>
                <a:latin typeface="Bamini" pitchFamily="34" charset="0"/>
              </a:rPr>
              <a:t>; </a:t>
            </a:r>
            <a:r>
              <a:rPr lang="en-US" dirty="0" err="1" smtClean="0">
                <a:solidFill>
                  <a:srgbClr val="C00000"/>
                </a:solidFill>
                <a:latin typeface="Bamini" pitchFamily="34" charset="0"/>
              </a:rPr>
              <a:t>nrf;fH</a:t>
            </a:r>
            <a:r>
              <a:rPr lang="en-US" dirty="0" smtClean="0">
                <a:solidFill>
                  <a:srgbClr val="C00000"/>
                </a:solidFill>
                <a:latin typeface="Bamini" pitchFamily="34" charset="0"/>
              </a:rPr>
              <a:t>]; </a:t>
            </a:r>
            <a:r>
              <a:rPr lang="en-US" dirty="0" err="1" smtClean="0">
                <a:solidFill>
                  <a:srgbClr val="C00000"/>
                </a:solidFill>
                <a:latin typeface="Bamini" pitchFamily="34" charset="0"/>
              </a:rPr>
              <a:t>kfspH</a:t>
            </a:r>
            <a:r>
              <a:rPr lang="en-US" dirty="0" smtClean="0">
                <a:solidFill>
                  <a:srgbClr val="C00000"/>
                </a:solidFill>
                <a:latin typeface="Bamini" pitchFamily="34" charset="0"/>
              </a:rPr>
              <a:t> </a:t>
            </a:r>
            <a:r>
              <a:rPr lang="en-US" dirty="0" err="1" smtClean="0">
                <a:solidFill>
                  <a:srgbClr val="C00000"/>
                </a:solidFill>
                <a:latin typeface="Bamini" pitchFamily="34" charset="0"/>
              </a:rPr>
              <a:t>fy;Y</a:t>
            </a:r>
            <a:r>
              <a:rPr lang="en-US" dirty="0" smtClean="0">
                <a:solidFill>
                  <a:srgbClr val="C00000"/>
                </a:solidFill>
                <a:latin typeface="Bamini" pitchFamily="34" charset="0"/>
              </a:rPr>
              <a:t>}hp&gt;</a:t>
            </a:r>
          </a:p>
          <a:p>
            <a:pPr algn="ctr">
              <a:buNone/>
            </a:pPr>
            <a:r>
              <a:rPr lang="en-US" dirty="0" smtClean="0">
                <a:solidFill>
                  <a:srgbClr val="C00000"/>
                </a:solidFill>
                <a:latin typeface="Bamini" pitchFamily="34" charset="0"/>
              </a:rPr>
              <a:t>    </a:t>
            </a:r>
            <a:r>
              <a:rPr lang="en-US" dirty="0" err="1" smtClean="0">
                <a:solidFill>
                  <a:srgbClr val="C00000"/>
                </a:solidFill>
                <a:latin typeface="Bamini" pitchFamily="34" charset="0"/>
              </a:rPr>
              <a:t>tpshH</a:t>
            </a:r>
            <a:r>
              <a:rPr lang="en-US" dirty="0" smtClean="0">
                <a:solidFill>
                  <a:srgbClr val="C00000"/>
                </a:solidFill>
                <a:latin typeface="Bamini" pitchFamily="34" charset="0"/>
              </a:rPr>
              <a:t> </a:t>
            </a:r>
            <a:r>
              <a:rPr lang="en-US" dirty="0" err="1" smtClean="0">
                <a:solidFill>
                  <a:srgbClr val="C00000"/>
                </a:solidFill>
                <a:latin typeface="Bamini" pitchFamily="34" charset="0"/>
              </a:rPr>
              <a:t>iggh</a:t>
            </a:r>
            <a:r>
              <a:rPr lang="en-US" dirty="0" smtClean="0">
                <a:solidFill>
                  <a:srgbClr val="C00000"/>
                </a:solidFill>
                <a:latin typeface="Bamini" pitchFamily="34" charset="0"/>
              </a:rPr>
              <a:t>]; </a:t>
            </a:r>
            <a:r>
              <a:rPr lang="en-US" dirty="0" err="1" smtClean="0">
                <a:solidFill>
                  <a:srgbClr val="C00000"/>
                </a:solidFill>
                <a:latin typeface="Bamini" pitchFamily="34" charset="0"/>
              </a:rPr>
              <a:t>rhiy</a:t>
            </a:r>
            <a:r>
              <a:rPr lang="en-US" dirty="0" smtClean="0">
                <a:solidFill>
                  <a:srgbClr val="C00000"/>
                </a:solidFill>
                <a:latin typeface="Bamini" pitchFamily="34" charset="0"/>
              </a:rPr>
              <a:t>&gt;</a:t>
            </a:r>
          </a:p>
          <a:p>
            <a:pPr algn="ctr">
              <a:buNone/>
            </a:pPr>
            <a:r>
              <a:rPr lang="en-US" dirty="0" smtClean="0">
                <a:latin typeface="Bamini" pitchFamily="34" charset="0"/>
              </a:rPr>
              <a:t>       </a:t>
            </a:r>
            <a:r>
              <a:rPr lang="en-US" dirty="0" err="1" smtClean="0">
                <a:solidFill>
                  <a:srgbClr val="C00000"/>
                </a:solidFill>
                <a:latin typeface="Bamini" pitchFamily="34" charset="0"/>
              </a:rPr>
              <a:t>jQ;rht+H</a:t>
            </a:r>
            <a:r>
              <a:rPr lang="en-US" dirty="0" smtClean="0">
                <a:solidFill>
                  <a:srgbClr val="C00000"/>
                </a:solidFill>
                <a:latin typeface="Bamini" pitchFamily="34" charset="0"/>
              </a:rPr>
              <a:t>.</a:t>
            </a:r>
            <a:endParaRPr lang="en-US" dirty="0">
              <a:solidFill>
                <a:srgbClr val="C00000"/>
              </a:solidFill>
              <a:latin typeface="Bamin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85000"/>
                    <a:lumOff val="15000"/>
                  </a:schemeClr>
                </a:solidFill>
                <a:latin typeface="Bamini" pitchFamily="34" charset="0"/>
              </a:rPr>
              <a:t>myF-3</a:t>
            </a:r>
            <a:br>
              <a:rPr lang="en-US" dirty="0" smtClean="0">
                <a:solidFill>
                  <a:schemeClr val="tx1">
                    <a:lumMod val="85000"/>
                    <a:lumOff val="15000"/>
                  </a:schemeClr>
                </a:solidFill>
                <a:latin typeface="Bamini" pitchFamily="34" charset="0"/>
              </a:rPr>
            </a:br>
            <a:r>
              <a:rPr lang="en-US" dirty="0" err="1" smtClean="0">
                <a:solidFill>
                  <a:schemeClr val="tx1">
                    <a:lumMod val="85000"/>
                    <a:lumOff val="15000"/>
                  </a:schemeClr>
                </a:solidFill>
                <a:latin typeface="Bamini" pitchFamily="34" charset="0"/>
              </a:rPr>
              <a:t>rpWghzhw;Wg;gil</a:t>
            </a:r>
            <a:endParaRPr lang="en-US" dirty="0">
              <a:solidFill>
                <a:schemeClr val="tx1">
                  <a:lumMod val="85000"/>
                  <a:lumOff val="15000"/>
                </a:schemeClr>
              </a:solidFill>
              <a:latin typeface="Bamini" pitchFamily="34" charset="0"/>
            </a:endParaRPr>
          </a:p>
        </p:txBody>
      </p:sp>
      <p:sp>
        <p:nvSpPr>
          <p:cNvPr id="3" name="Subtitle 2"/>
          <p:cNvSpPr>
            <a:spLocks noGrp="1"/>
          </p:cNvSpPr>
          <p:nvPr>
            <p:ph type="subTitle" idx="1"/>
          </p:nvPr>
        </p:nvSpPr>
        <p:spPr/>
        <p:txBody>
          <a:bodyPr/>
          <a:lstStyle/>
          <a:p>
            <a:r>
              <a:rPr lang="en-US" dirty="0" err="1" smtClean="0">
                <a:solidFill>
                  <a:schemeClr val="tx2"/>
                </a:solidFill>
                <a:latin typeface="Bamini" pitchFamily="34" charset="0"/>
              </a:rPr>
              <a:t>filnaO</a:t>
            </a:r>
            <a:r>
              <a:rPr lang="en-US" dirty="0" smtClean="0">
                <a:solidFill>
                  <a:schemeClr val="tx2"/>
                </a:solidFill>
                <a:latin typeface="Bamini" pitchFamily="34" charset="0"/>
              </a:rPr>
              <a:t> </a:t>
            </a:r>
            <a:r>
              <a:rPr lang="en-US" dirty="0" err="1" smtClean="0">
                <a:solidFill>
                  <a:schemeClr val="tx2"/>
                </a:solidFill>
                <a:latin typeface="Bamini" pitchFamily="34" charset="0"/>
              </a:rPr>
              <a:t>ts;sy;fspd</a:t>
            </a:r>
            <a:r>
              <a:rPr lang="en-US" dirty="0" smtClean="0">
                <a:solidFill>
                  <a:schemeClr val="tx2"/>
                </a:solidFill>
                <a:latin typeface="Bamini" pitchFamily="34" charset="0"/>
              </a:rPr>
              <a:t>; </a:t>
            </a:r>
            <a:r>
              <a:rPr lang="en-US" dirty="0" err="1" smtClean="0">
                <a:solidFill>
                  <a:schemeClr val="tx2"/>
                </a:solidFill>
                <a:latin typeface="Bamini" pitchFamily="34" charset="0"/>
              </a:rPr>
              <a:t>rpwg;G</a:t>
            </a:r>
            <a:endParaRPr lang="en-US" dirty="0">
              <a:solidFill>
                <a:schemeClr val="tx2"/>
              </a:solidFill>
              <a:latin typeface="Bamin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Kd;Diu</a:t>
            </a:r>
            <a:endParaRPr lang="en-US" dirty="0">
              <a:latin typeface="Bamini" pitchFamily="34" charset="0"/>
            </a:endParaRPr>
          </a:p>
        </p:txBody>
      </p:sp>
      <p:sp>
        <p:nvSpPr>
          <p:cNvPr id="3" name="Content Placeholder 2"/>
          <p:cNvSpPr>
            <a:spLocks noGrp="1"/>
          </p:cNvSpPr>
          <p:nvPr>
            <p:ph idx="1"/>
          </p:nvPr>
        </p:nvSpPr>
        <p:spPr/>
        <p:txBody>
          <a:bodyPr>
            <a:normAutofit/>
          </a:bodyPr>
          <a:lstStyle/>
          <a:p>
            <a:pPr>
              <a:buNone/>
            </a:pPr>
            <a:r>
              <a:rPr lang="en-US" sz="2400" dirty="0" smtClean="0">
                <a:latin typeface="Bamini" pitchFamily="34" charset="0"/>
              </a:rPr>
              <a:t>  </a:t>
            </a:r>
            <a:r>
              <a:rPr lang="en-US" sz="2400" dirty="0" err="1" smtClean="0">
                <a:latin typeface="Bamini" pitchFamily="34" charset="0"/>
              </a:rPr>
              <a:t>ey;Y</a:t>
            </a:r>
            <a:r>
              <a:rPr lang="en-US" sz="2400" dirty="0" smtClean="0">
                <a:latin typeface="Bamini" pitchFamily="34" charset="0"/>
              </a:rPr>
              <a:t>}H </a:t>
            </a:r>
            <a:r>
              <a:rPr lang="en-US" sz="2400" dirty="0" err="1" smtClean="0">
                <a:latin typeface="Bamini" pitchFamily="34" charset="0"/>
              </a:rPr>
              <a:t>ej;jj;jdhH</a:t>
            </a:r>
            <a:r>
              <a:rPr lang="en-US" sz="2400" dirty="0" smtClean="0">
                <a:latin typeface="Bamini" pitchFamily="34" charset="0"/>
              </a:rPr>
              <a:t> </a:t>
            </a:r>
            <a:r>
              <a:rPr lang="en-US" sz="2400" dirty="0" err="1" smtClean="0">
                <a:latin typeface="Bamini" pitchFamily="34" charset="0"/>
              </a:rPr>
              <a:t>vDk</a:t>
            </a:r>
            <a:r>
              <a:rPr lang="en-US" sz="2400" dirty="0" smtClean="0">
                <a:latin typeface="Bamini" pitchFamily="34" charset="0"/>
              </a:rPr>
              <a:t>; </a:t>
            </a:r>
            <a:r>
              <a:rPr lang="en-US" sz="2400" dirty="0" err="1" smtClean="0">
                <a:latin typeface="Bamini" pitchFamily="34" charset="0"/>
              </a:rPr>
              <a:t>Gytuhy</a:t>
            </a:r>
            <a:r>
              <a:rPr lang="en-US" sz="2400" dirty="0" smtClean="0">
                <a:latin typeface="Bamini" pitchFamily="34" charset="0"/>
              </a:rPr>
              <a:t>; ,</a:t>
            </a:r>
            <a:r>
              <a:rPr lang="en-US" sz="2400" dirty="0" err="1" smtClean="0">
                <a:latin typeface="Bamini" pitchFamily="34" charset="0"/>
              </a:rPr>
              <a:t>aw;wg;gl;lJ</a:t>
            </a:r>
            <a:r>
              <a:rPr lang="en-US" sz="2400" dirty="0" smtClean="0">
                <a:latin typeface="Bamini" pitchFamily="34" charset="0"/>
              </a:rPr>
              <a:t> </a:t>
            </a:r>
            <a:r>
              <a:rPr lang="en-US" sz="2400" dirty="0" err="1" smtClean="0">
                <a:latin typeface="Bamini" pitchFamily="34" charset="0"/>
              </a:rPr>
              <a:t>rpWghzhw;Wg;gil</a:t>
            </a:r>
            <a:r>
              <a:rPr lang="en-US" sz="2400" dirty="0" smtClean="0">
                <a:latin typeface="Bamini" pitchFamily="34" charset="0"/>
              </a:rPr>
              <a:t> </a:t>
            </a:r>
            <a:r>
              <a:rPr lang="en-US" sz="2400" dirty="0" err="1" smtClean="0">
                <a:latin typeface="Bamini" pitchFamily="34" charset="0"/>
              </a:rPr>
              <a:t>vDk</a:t>
            </a:r>
            <a:r>
              <a:rPr lang="en-US" sz="2400" dirty="0" smtClean="0">
                <a:latin typeface="Bamini" pitchFamily="34" charset="0"/>
              </a:rPr>
              <a:t>; ,</a:t>
            </a:r>
            <a:r>
              <a:rPr lang="en-US" sz="2400" dirty="0" err="1" smtClean="0">
                <a:latin typeface="Bamini" pitchFamily="34" charset="0"/>
              </a:rPr>
              <a:t>e;E</a:t>
            </a:r>
            <a:r>
              <a:rPr lang="en-US" sz="2400" dirty="0" smtClean="0">
                <a:latin typeface="Bamini" pitchFamily="34" charset="0"/>
              </a:rPr>
              <a:t>}y;. ,J 269 </a:t>
            </a:r>
            <a:r>
              <a:rPr lang="en-US" sz="2400" dirty="0" err="1" smtClean="0">
                <a:latin typeface="Bamini" pitchFamily="34" charset="0"/>
              </a:rPr>
              <a:t>mbfshy</a:t>
            </a:r>
            <a:r>
              <a:rPr lang="en-US" sz="2400" dirty="0" smtClean="0">
                <a:latin typeface="Bamini" pitchFamily="34" charset="0"/>
              </a:rPr>
              <a:t>; </a:t>
            </a:r>
            <a:r>
              <a:rPr lang="en-US" sz="2400" dirty="0" err="1" smtClean="0">
                <a:latin typeface="Bamini" pitchFamily="34" charset="0"/>
              </a:rPr>
              <a:t>MdJ</a:t>
            </a:r>
            <a:r>
              <a:rPr lang="en-US" sz="2400" dirty="0" smtClean="0">
                <a:latin typeface="Bamini" pitchFamily="34" charset="0"/>
              </a:rPr>
              <a:t>. </a:t>
            </a:r>
            <a:r>
              <a:rPr lang="en-US" sz="2400" dirty="0" err="1" smtClean="0">
                <a:latin typeface="Bamini" pitchFamily="34" charset="0"/>
              </a:rPr>
              <a:t>Xa;khehl;L</a:t>
            </a:r>
            <a:r>
              <a:rPr lang="en-US" sz="2400" dirty="0" smtClean="0">
                <a:latin typeface="Bamini" pitchFamily="34" charset="0"/>
              </a:rPr>
              <a:t> </a:t>
            </a:r>
            <a:r>
              <a:rPr lang="en-US" sz="2400" dirty="0" err="1" smtClean="0">
                <a:latin typeface="Bamini" pitchFamily="34" charset="0"/>
              </a:rPr>
              <a:t>kd;ddhd</a:t>
            </a:r>
            <a:r>
              <a:rPr lang="en-US" sz="2400" dirty="0" smtClean="0">
                <a:latin typeface="Bamini" pitchFamily="34" charset="0"/>
              </a:rPr>
              <a:t> </a:t>
            </a:r>
            <a:r>
              <a:rPr lang="en-US" sz="2400" dirty="0" err="1" smtClean="0">
                <a:latin typeface="Bamini" pitchFamily="34" charset="0"/>
              </a:rPr>
              <a:t>ey;ypaf;Nfhld</a:t>
            </a:r>
            <a:r>
              <a:rPr lang="en-US" sz="2400" dirty="0" smtClean="0">
                <a:latin typeface="Bamini" pitchFamily="34" charset="0"/>
              </a:rPr>
              <a:t>; </a:t>
            </a:r>
            <a:r>
              <a:rPr lang="en-US" sz="2400" dirty="0" err="1" smtClean="0">
                <a:latin typeface="Bamini" pitchFamily="34" charset="0"/>
              </a:rPr>
              <a:t>vd;gtidj</a:t>
            </a:r>
            <a:r>
              <a:rPr lang="en-US" sz="2400" dirty="0" smtClean="0">
                <a:latin typeface="Bamini" pitchFamily="34" charset="0"/>
              </a:rPr>
              <a:t>; </a:t>
            </a:r>
            <a:r>
              <a:rPr lang="en-US" sz="2400" dirty="0" err="1" smtClean="0">
                <a:latin typeface="Bamini" pitchFamily="34" charset="0"/>
              </a:rPr>
              <a:t>jiytdhff</a:t>
            </a:r>
            <a:r>
              <a:rPr lang="en-US" sz="2400" dirty="0" smtClean="0">
                <a:latin typeface="Bamini" pitchFamily="34" charset="0"/>
              </a:rPr>
              <a:t>; </a:t>
            </a:r>
            <a:r>
              <a:rPr lang="en-US" sz="2400" dirty="0" err="1" smtClean="0">
                <a:latin typeface="Bamini" pitchFamily="34" charset="0"/>
              </a:rPr>
              <a:t>nfhz;L</a:t>
            </a:r>
            <a:r>
              <a:rPr lang="en-US" sz="2400" dirty="0" smtClean="0">
                <a:latin typeface="Bamini" pitchFamily="34" charset="0"/>
              </a:rPr>
              <a:t> </a:t>
            </a:r>
            <a:r>
              <a:rPr lang="en-US" sz="2400" dirty="0" err="1" smtClean="0">
                <a:latin typeface="Bamini" pitchFamily="34" charset="0"/>
              </a:rPr>
              <a:t>vOjg;gl;l</a:t>
            </a:r>
            <a:r>
              <a:rPr lang="en-US" sz="2400" dirty="0" smtClean="0">
                <a:latin typeface="Bamini" pitchFamily="34" charset="0"/>
              </a:rPr>
              <a:t> ,</a:t>
            </a:r>
            <a:r>
              <a:rPr lang="en-US" sz="2400" dirty="0" err="1" smtClean="0">
                <a:latin typeface="Bamini" pitchFamily="34" charset="0"/>
              </a:rPr>
              <a:t>e;E</a:t>
            </a:r>
            <a:r>
              <a:rPr lang="en-US" sz="2400" dirty="0" smtClean="0">
                <a:latin typeface="Bamini" pitchFamily="34" charset="0"/>
              </a:rPr>
              <a:t>}y;&gt; </a:t>
            </a:r>
            <a:r>
              <a:rPr lang="en-US" sz="2400" dirty="0" err="1" smtClean="0">
                <a:latin typeface="Bamini" pitchFamily="34" charset="0"/>
              </a:rPr>
              <a:t>mk;kd;ddplk</a:t>
            </a:r>
            <a:r>
              <a:rPr lang="en-US" sz="2400" dirty="0" smtClean="0">
                <a:latin typeface="Bamini" pitchFamily="34" charset="0"/>
              </a:rPr>
              <a:t>; </a:t>
            </a:r>
            <a:r>
              <a:rPr lang="en-US" sz="2400" dirty="0" err="1" smtClean="0">
                <a:latin typeface="Bamini" pitchFamily="34" charset="0"/>
              </a:rPr>
              <a:t>ghpR</a:t>
            </a:r>
            <a:r>
              <a:rPr lang="en-US" sz="2400" dirty="0" smtClean="0">
                <a:latin typeface="Bamini" pitchFamily="34" charset="0"/>
              </a:rPr>
              <a:t> </a:t>
            </a:r>
            <a:r>
              <a:rPr lang="en-US" sz="2400" dirty="0" err="1" smtClean="0">
                <a:latin typeface="Bamini" pitchFamily="34" charset="0"/>
              </a:rPr>
              <a:t>ngw;w</a:t>
            </a:r>
            <a:r>
              <a:rPr lang="en-US" sz="2400" dirty="0" smtClean="0">
                <a:latin typeface="Bamini" pitchFamily="34" charset="0"/>
              </a:rPr>
              <a:t> </a:t>
            </a:r>
            <a:r>
              <a:rPr lang="en-US" sz="2400" dirty="0" err="1" smtClean="0">
                <a:latin typeface="Bamini" pitchFamily="34" charset="0"/>
              </a:rPr>
              <a:t>rpWghzd</a:t>
            </a:r>
            <a:r>
              <a:rPr lang="en-US" sz="2400" dirty="0" smtClean="0">
                <a:latin typeface="Bamini" pitchFamily="34" charset="0"/>
              </a:rPr>
              <a:t>; </a:t>
            </a:r>
            <a:r>
              <a:rPr lang="en-US" sz="2400" dirty="0" err="1" smtClean="0">
                <a:latin typeface="Bamini" pitchFamily="34" charset="0"/>
              </a:rPr>
              <a:t>xUd</a:t>
            </a:r>
            <a:r>
              <a:rPr lang="en-US" sz="2400" dirty="0" smtClean="0">
                <a:latin typeface="Bamini" pitchFamily="34" charset="0"/>
              </a:rPr>
              <a:t>; </a:t>
            </a:r>
            <a:r>
              <a:rPr lang="en-US" sz="2400" dirty="0" err="1" smtClean="0">
                <a:latin typeface="Bamini" pitchFamily="34" charset="0"/>
              </a:rPr>
              <a:t>jhd</a:t>
            </a:r>
            <a:r>
              <a:rPr lang="en-US" sz="2400" dirty="0" smtClean="0">
                <a:latin typeface="Bamini" pitchFamily="34" charset="0"/>
              </a:rPr>
              <a:t>; </a:t>
            </a:r>
            <a:r>
              <a:rPr lang="en-US" sz="2400" dirty="0" err="1" smtClean="0">
                <a:latin typeface="Bamini" pitchFamily="34" charset="0"/>
              </a:rPr>
              <a:t>topapw</a:t>
            </a:r>
            <a:r>
              <a:rPr lang="en-US" sz="2400" dirty="0" smtClean="0">
                <a:latin typeface="Bamini" pitchFamily="34" charset="0"/>
              </a:rPr>
              <a:t>; </a:t>
            </a:r>
            <a:r>
              <a:rPr lang="en-US" sz="2400" dirty="0" err="1" smtClean="0">
                <a:latin typeface="Bamini" pitchFamily="34" charset="0"/>
              </a:rPr>
              <a:t>fz;l</a:t>
            </a:r>
            <a:r>
              <a:rPr lang="en-US" sz="2400" dirty="0" smtClean="0">
                <a:latin typeface="Bamini" pitchFamily="34" charset="0"/>
              </a:rPr>
              <a:t> ,</a:t>
            </a:r>
            <a:r>
              <a:rPr lang="en-US" sz="2400" dirty="0" err="1" smtClean="0">
                <a:latin typeface="Bamini" pitchFamily="34" charset="0"/>
              </a:rPr>
              <a:t>d;ndhU</a:t>
            </a:r>
            <a:r>
              <a:rPr lang="en-US" sz="2400" dirty="0" smtClean="0">
                <a:latin typeface="Bamini" pitchFamily="34" charset="0"/>
              </a:rPr>
              <a:t> </a:t>
            </a:r>
            <a:r>
              <a:rPr lang="en-US" sz="2400" dirty="0" err="1" smtClean="0">
                <a:latin typeface="Bamini" pitchFamily="34" charset="0"/>
              </a:rPr>
              <a:t>ghzid</a:t>
            </a:r>
            <a:r>
              <a:rPr lang="en-US" sz="2400" dirty="0" smtClean="0">
                <a:latin typeface="Bamini" pitchFamily="34" charset="0"/>
              </a:rPr>
              <a:t> </a:t>
            </a:r>
            <a:r>
              <a:rPr lang="en-US" sz="2400" dirty="0" err="1" smtClean="0">
                <a:latin typeface="Bamini" pitchFamily="34" charset="0"/>
              </a:rPr>
              <a:t>mtdplk</a:t>
            </a:r>
            <a:r>
              <a:rPr lang="en-US" sz="2400" dirty="0" smtClean="0">
                <a:latin typeface="Bamini" pitchFamily="34" charset="0"/>
              </a:rPr>
              <a:t>; </a:t>
            </a:r>
            <a:r>
              <a:rPr lang="en-US" sz="2400" dirty="0" err="1" smtClean="0">
                <a:latin typeface="Bamini" pitchFamily="34" charset="0"/>
              </a:rPr>
              <a:t>topgLj;Jtjhf</a:t>
            </a:r>
            <a:r>
              <a:rPr lang="en-US" sz="2400" dirty="0" smtClean="0">
                <a:latin typeface="Bamini" pitchFamily="34" charset="0"/>
              </a:rPr>
              <a:t> </a:t>
            </a:r>
            <a:r>
              <a:rPr lang="en-US" sz="2400" dirty="0" err="1" smtClean="0">
                <a:latin typeface="Bamini" pitchFamily="34" charset="0"/>
              </a:rPr>
              <a:t>mike;Js;sJ</a:t>
            </a:r>
            <a:r>
              <a:rPr lang="en-US" sz="2400" dirty="0" smtClean="0">
                <a:latin typeface="Bamini" pitchFamily="34" charset="0"/>
              </a:rPr>
              <a:t>.</a:t>
            </a:r>
            <a:endParaRPr lang="en-US" sz="2400" dirty="0">
              <a:latin typeface="Bamin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filnaO</a:t>
            </a:r>
            <a:r>
              <a:rPr lang="en-US" dirty="0" smtClean="0">
                <a:latin typeface="Bamini" pitchFamily="34" charset="0"/>
              </a:rPr>
              <a:t> </a:t>
            </a:r>
            <a:r>
              <a:rPr lang="en-US" dirty="0" err="1" smtClean="0">
                <a:latin typeface="Bamini" pitchFamily="34" charset="0"/>
              </a:rPr>
              <a:t>ts;sy;fs</a:t>
            </a:r>
            <a:r>
              <a:rPr lang="en-US" dirty="0" smtClean="0">
                <a:latin typeface="Bamini" pitchFamily="34" charset="0"/>
              </a:rPr>
              <a:t>;</a:t>
            </a:r>
            <a:endParaRPr lang="en-US" dirty="0">
              <a:latin typeface="Bamini" pitchFamily="34" charset="0"/>
            </a:endParaRPr>
          </a:p>
        </p:txBody>
      </p:sp>
      <p:sp>
        <p:nvSpPr>
          <p:cNvPr id="3" name="Content Placeholder 2"/>
          <p:cNvSpPr>
            <a:spLocks noGrp="1"/>
          </p:cNvSpPr>
          <p:nvPr>
            <p:ph idx="1"/>
          </p:nvPr>
        </p:nvSpPr>
        <p:spPr/>
        <p:txBody>
          <a:bodyPr/>
          <a:lstStyle/>
          <a:p>
            <a:pPr>
              <a:buNone/>
            </a:pPr>
            <a:r>
              <a:rPr lang="en-US" smtClean="0"/>
              <a:t>    </a:t>
            </a:r>
            <a:r>
              <a:rPr lang="en-US" smtClean="0">
                <a:latin typeface="Bamini" pitchFamily="34" charset="0"/>
              </a:rPr>
              <a:t>rpWghzhw;Wg;gilapd</a:t>
            </a:r>
            <a:r>
              <a:rPr lang="en-US" dirty="0" smtClean="0">
                <a:latin typeface="Bamini" pitchFamily="34" charset="0"/>
              </a:rPr>
              <a:t>; </a:t>
            </a:r>
            <a:r>
              <a:rPr lang="en-US" dirty="0" err="1" smtClean="0">
                <a:latin typeface="Bamini" pitchFamily="34" charset="0"/>
              </a:rPr>
              <a:t>MrphpaH</a:t>
            </a:r>
            <a:r>
              <a:rPr lang="en-US" dirty="0" smtClean="0">
                <a:latin typeface="Bamini" pitchFamily="34" charset="0"/>
              </a:rPr>
              <a:t> VO </a:t>
            </a:r>
            <a:r>
              <a:rPr lang="en-US" dirty="0" err="1" smtClean="0">
                <a:latin typeface="Bamini" pitchFamily="34" charset="0"/>
              </a:rPr>
              <a:t>ts;sy;fs</a:t>
            </a:r>
            <a:r>
              <a:rPr lang="en-US" dirty="0" smtClean="0">
                <a:latin typeface="Bamini" pitchFamily="34" charset="0"/>
              </a:rPr>
              <a:t>; </a:t>
            </a:r>
            <a:r>
              <a:rPr lang="en-US" dirty="0" err="1" smtClean="0">
                <a:latin typeface="Bamini" pitchFamily="34" charset="0"/>
              </a:rPr>
              <a:t>gw;wpAk</a:t>
            </a:r>
            <a:r>
              <a:rPr lang="en-US" dirty="0" smtClean="0">
                <a:latin typeface="Bamini" pitchFamily="34" charset="0"/>
              </a:rPr>
              <a:t>; </a:t>
            </a:r>
            <a:r>
              <a:rPr lang="en-US" dirty="0" err="1" smtClean="0">
                <a:latin typeface="Bamini" pitchFamily="34" charset="0"/>
              </a:rPr>
              <a:t>mtHfspd</a:t>
            </a:r>
            <a:r>
              <a:rPr lang="en-US" dirty="0" smtClean="0">
                <a:latin typeface="Bamini" pitchFamily="34" charset="0"/>
              </a:rPr>
              <a:t>; </a:t>
            </a:r>
            <a:r>
              <a:rPr lang="en-US" dirty="0" err="1" smtClean="0">
                <a:latin typeface="Bamini" pitchFamily="34" charset="0"/>
              </a:rPr>
              <a:t>nfhilklr</a:t>
            </a:r>
            <a:r>
              <a:rPr lang="en-US" dirty="0" smtClean="0">
                <a:latin typeface="Bamini" pitchFamily="34" charset="0"/>
              </a:rPr>
              <a:t>; </a:t>
            </a:r>
            <a:r>
              <a:rPr lang="en-US" dirty="0" err="1" smtClean="0">
                <a:latin typeface="Bamini" pitchFamily="34" charset="0"/>
              </a:rPr>
              <a:t>nray;fs</a:t>
            </a:r>
            <a:r>
              <a:rPr lang="en-US" dirty="0" smtClean="0">
                <a:latin typeface="Bamini" pitchFamily="34" charset="0"/>
              </a:rPr>
              <a:t>; </a:t>
            </a:r>
            <a:r>
              <a:rPr lang="en-US" dirty="0" err="1" smtClean="0">
                <a:latin typeface="Bamini" pitchFamily="34" charset="0"/>
              </a:rPr>
              <a:t>gw;wpAk</a:t>
            </a:r>
            <a:r>
              <a:rPr lang="en-US" dirty="0" smtClean="0">
                <a:latin typeface="Bamini" pitchFamily="34" charset="0"/>
              </a:rPr>
              <a:t>; $</a:t>
            </a:r>
            <a:r>
              <a:rPr lang="en-US" dirty="0" err="1" smtClean="0">
                <a:latin typeface="Bamini" pitchFamily="34" charset="0"/>
              </a:rPr>
              <a:t>wpAs;shH</a:t>
            </a:r>
            <a:r>
              <a:rPr lang="en-US" dirty="0" smtClean="0">
                <a:latin typeface="Bamini" pitchFamily="34" charset="0"/>
              </a:rPr>
              <a:t>. </a:t>
            </a:r>
            <a:r>
              <a:rPr lang="en-US" dirty="0" err="1" smtClean="0">
                <a:latin typeface="Bamini" pitchFamily="34" charset="0"/>
              </a:rPr>
              <a:t>Nfhilklr</a:t>
            </a:r>
            <a:r>
              <a:rPr lang="en-US" dirty="0" smtClean="0">
                <a:latin typeface="Bamini" pitchFamily="34" charset="0"/>
              </a:rPr>
              <a:t>; </a:t>
            </a:r>
            <a:r>
              <a:rPr lang="en-US" dirty="0" err="1" smtClean="0">
                <a:latin typeface="Bamini" pitchFamily="34" charset="0"/>
              </a:rPr>
              <a:t>nray;fs</a:t>
            </a:r>
            <a:r>
              <a:rPr lang="en-US" dirty="0" smtClean="0">
                <a:latin typeface="Bamini" pitchFamily="34" charset="0"/>
              </a:rPr>
              <a:t>; </a:t>
            </a:r>
            <a:r>
              <a:rPr lang="en-US" dirty="0" err="1" smtClean="0">
                <a:latin typeface="Bamini" pitchFamily="34" charset="0"/>
              </a:rPr>
              <a:t>vd;why</a:t>
            </a:r>
            <a:r>
              <a:rPr lang="en-US" dirty="0" smtClean="0">
                <a:latin typeface="Bamini" pitchFamily="34" charset="0"/>
              </a:rPr>
              <a:t>;&gt; </a:t>
            </a:r>
            <a:r>
              <a:rPr lang="en-US" dirty="0" err="1" smtClean="0">
                <a:latin typeface="Bamini" pitchFamily="34" charset="0"/>
              </a:rPr>
              <a:t>gFj;jwpahJ</a:t>
            </a:r>
            <a:r>
              <a:rPr lang="en-US" dirty="0" smtClean="0">
                <a:latin typeface="Bamini" pitchFamily="34" charset="0"/>
              </a:rPr>
              <a:t> </a:t>
            </a:r>
            <a:r>
              <a:rPr lang="en-US" dirty="0" err="1" smtClean="0">
                <a:latin typeface="Bamini" pitchFamily="34" charset="0"/>
              </a:rPr>
              <a:t>klikNahL</a:t>
            </a:r>
            <a:r>
              <a:rPr lang="en-US" dirty="0" smtClean="0">
                <a:latin typeface="Bamini" pitchFamily="34" charset="0"/>
              </a:rPr>
              <a:t> </a:t>
            </a:r>
            <a:r>
              <a:rPr lang="en-US" dirty="0" err="1" smtClean="0">
                <a:latin typeface="Bamini" pitchFamily="34" charset="0"/>
              </a:rPr>
              <a:t>nfhilaspj;j</a:t>
            </a:r>
            <a:r>
              <a:rPr lang="en-US" dirty="0" smtClean="0">
                <a:latin typeface="Bamini" pitchFamily="34" charset="0"/>
              </a:rPr>
              <a:t> </a:t>
            </a:r>
            <a:r>
              <a:rPr lang="en-US" dirty="0" err="1" smtClean="0">
                <a:latin typeface="Bamini" pitchFamily="34" charset="0"/>
              </a:rPr>
              <a:t>nray;fs</a:t>
            </a:r>
            <a:r>
              <a:rPr lang="en-US" dirty="0" smtClean="0">
                <a:latin typeface="Bamini" pitchFamily="34" charset="0"/>
              </a:rPr>
              <a:t>; </a:t>
            </a:r>
            <a:r>
              <a:rPr lang="en-US" dirty="0" err="1" smtClean="0">
                <a:latin typeface="Bamini" pitchFamily="34" charset="0"/>
              </a:rPr>
              <a:t>vd;W</a:t>
            </a:r>
            <a:r>
              <a:rPr lang="en-US" dirty="0" smtClean="0">
                <a:latin typeface="Bamini" pitchFamily="34" charset="0"/>
              </a:rPr>
              <a:t> $</a:t>
            </a:r>
            <a:r>
              <a:rPr lang="en-US" dirty="0" err="1" smtClean="0">
                <a:latin typeface="Bamini" pitchFamily="34" charset="0"/>
              </a:rPr>
              <a:t>wyhk</a:t>
            </a:r>
            <a:r>
              <a:rPr lang="en-US" dirty="0" smtClean="0">
                <a:latin typeface="Bamini" pitchFamily="34" charset="0"/>
              </a:rPr>
              <a:t>;. ,</a:t>
            </a:r>
            <a:r>
              <a:rPr lang="en-US" dirty="0" err="1" smtClean="0">
                <a:latin typeface="Bamini" pitchFamily="34" charset="0"/>
              </a:rPr>
              <a:t>j;jifa</a:t>
            </a:r>
            <a:r>
              <a:rPr lang="en-US" dirty="0" smtClean="0">
                <a:latin typeface="Bamini" pitchFamily="34" charset="0"/>
              </a:rPr>
              <a:t> </a:t>
            </a:r>
            <a:r>
              <a:rPr lang="en-US" dirty="0" err="1" smtClean="0">
                <a:latin typeface="Bamini" pitchFamily="34" charset="0"/>
              </a:rPr>
              <a:t>nray;fNs</a:t>
            </a:r>
            <a:r>
              <a:rPr lang="en-US" dirty="0" smtClean="0">
                <a:latin typeface="Bamini" pitchFamily="34" charset="0"/>
              </a:rPr>
              <a:t> </a:t>
            </a:r>
            <a:r>
              <a:rPr lang="en-US" dirty="0" err="1" smtClean="0">
                <a:latin typeface="Bamini" pitchFamily="34" charset="0"/>
              </a:rPr>
              <a:t>mt;ts;sy;fSf;Fr</a:t>
            </a:r>
            <a:r>
              <a:rPr lang="en-US" dirty="0" smtClean="0">
                <a:latin typeface="Bamini" pitchFamily="34" charset="0"/>
              </a:rPr>
              <a:t>; </a:t>
            </a:r>
            <a:r>
              <a:rPr lang="en-US" dirty="0" err="1" smtClean="0">
                <a:latin typeface="Bamini" pitchFamily="34" charset="0"/>
              </a:rPr>
              <a:t>rpwg;igr</a:t>
            </a:r>
            <a:r>
              <a:rPr lang="en-US" dirty="0" smtClean="0">
                <a:latin typeface="Bamini" pitchFamily="34" charset="0"/>
              </a:rPr>
              <a:t>; </a:t>
            </a:r>
            <a:r>
              <a:rPr lang="en-US" dirty="0" err="1" smtClean="0">
                <a:latin typeface="Bamini" pitchFamily="34" charset="0"/>
              </a:rPr>
              <a:t>NrHj;jd</a:t>
            </a:r>
            <a:r>
              <a:rPr lang="en-US" dirty="0" smtClean="0">
                <a:latin typeface="Bamini" pitchFamily="34" charset="0"/>
              </a:rPr>
              <a:t> </a:t>
            </a:r>
            <a:r>
              <a:rPr lang="en-US" dirty="0" err="1" smtClean="0">
                <a:latin typeface="Bamini" pitchFamily="34" charset="0"/>
              </a:rPr>
              <a:t>vd;gJk</a:t>
            </a:r>
            <a:r>
              <a:rPr lang="en-US" dirty="0" smtClean="0">
                <a:latin typeface="Bamini" pitchFamily="34" charset="0"/>
              </a:rPr>
              <a:t>; </a:t>
            </a:r>
            <a:r>
              <a:rPr lang="en-US" dirty="0" err="1" smtClean="0">
                <a:latin typeface="Bamini" pitchFamily="34" charset="0"/>
              </a:rPr>
              <a:t>cz;ikahFk</a:t>
            </a:r>
            <a:r>
              <a:rPr lang="en-US" dirty="0" smtClean="0">
                <a:latin typeface="Bamini" pitchFamily="34" charset="0"/>
              </a:rPr>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Ngfd</a:t>
            </a:r>
            <a:r>
              <a:rPr lang="en-US" dirty="0" smtClean="0">
                <a:latin typeface="Bamini" pitchFamily="34" charset="0"/>
              </a:rPr>
              <a:t>;</a:t>
            </a:r>
            <a:endParaRPr lang="en-US" dirty="0">
              <a:latin typeface="Bamini" pitchFamily="34" charset="0"/>
            </a:endParaRPr>
          </a:p>
        </p:txBody>
      </p:sp>
      <p:sp>
        <p:nvSpPr>
          <p:cNvPr id="3" name="Content Placeholder 2"/>
          <p:cNvSpPr>
            <a:spLocks noGrp="1"/>
          </p:cNvSpPr>
          <p:nvPr>
            <p:ph sz="half" idx="1"/>
          </p:nvPr>
        </p:nvSpPr>
        <p:spPr/>
        <p:txBody>
          <a:bodyPr>
            <a:normAutofit fontScale="25000" lnSpcReduction="20000"/>
          </a:bodyPr>
          <a:lstStyle/>
          <a:p>
            <a:endParaRPr lang="en-US" sz="2900" dirty="0" smtClean="0">
              <a:solidFill>
                <a:srgbClr val="FF0000"/>
              </a:solidFill>
            </a:endParaRPr>
          </a:p>
          <a:p>
            <a:r>
              <a:rPr lang="ta-IN" sz="5600" dirty="0" smtClean="0">
                <a:solidFill>
                  <a:srgbClr val="FF0000"/>
                </a:solidFill>
              </a:rPr>
              <a:t>வானம் வாய்த்த வளமலைக் கவாஅன்</a:t>
            </a:r>
            <a:br>
              <a:rPr lang="ta-IN" sz="5600" dirty="0" smtClean="0">
                <a:solidFill>
                  <a:srgbClr val="FF0000"/>
                </a:solidFill>
              </a:rPr>
            </a:br>
            <a:r>
              <a:rPr lang="ta-IN" sz="5600" dirty="0" smtClean="0">
                <a:solidFill>
                  <a:srgbClr val="FF0000"/>
                </a:solidFill>
              </a:rPr>
              <a:t>கான மஞ்ஞைக்குக் கலிங்கம் நல்கிய</a:t>
            </a:r>
            <a:br>
              <a:rPr lang="ta-IN" sz="5600" dirty="0" smtClean="0">
                <a:solidFill>
                  <a:srgbClr val="FF0000"/>
                </a:solidFill>
              </a:rPr>
            </a:br>
            <a:r>
              <a:rPr lang="ta-IN" sz="5600" dirty="0" smtClean="0">
                <a:solidFill>
                  <a:srgbClr val="FF0000"/>
                </a:solidFill>
              </a:rPr>
              <a:t>அருந்திறல் அணங்கின் ஆவியர் பெருமகன்</a:t>
            </a:r>
            <a:br>
              <a:rPr lang="ta-IN" sz="5600" dirty="0" smtClean="0">
                <a:solidFill>
                  <a:srgbClr val="FF0000"/>
                </a:solidFill>
              </a:rPr>
            </a:br>
            <a:r>
              <a:rPr lang="ta-IN" sz="5600" dirty="0" smtClean="0">
                <a:solidFill>
                  <a:srgbClr val="FF0000"/>
                </a:solidFill>
              </a:rPr>
              <a:t>பெருங்கல் நாடன் பேகனும் </a:t>
            </a:r>
            <a:r>
              <a:rPr lang="ta-IN" sz="5600" dirty="0" smtClean="0"/>
              <a:t>(84 - 87)</a:t>
            </a:r>
            <a:endParaRPr lang="en-US" sz="5600" dirty="0" smtClean="0"/>
          </a:p>
          <a:p>
            <a:pPr>
              <a:buNone/>
            </a:pPr>
            <a:r>
              <a:rPr lang="ta-IN" sz="5600" dirty="0" smtClean="0"/>
              <a:t/>
            </a:r>
            <a:br>
              <a:rPr lang="ta-IN" sz="5600" dirty="0" smtClean="0"/>
            </a:br>
            <a:r>
              <a:rPr lang="ta-IN" sz="5600" dirty="0" smtClean="0"/>
              <a:t>பேகன்  வாழும் இடத்தில் பருவமழை தவறாது பெய்யும்</a:t>
            </a:r>
            <a:r>
              <a:rPr lang="en-US" sz="5600" dirty="0" smtClean="0"/>
              <a:t>.</a:t>
            </a:r>
            <a:r>
              <a:rPr lang="ta-IN" sz="5600" dirty="0" smtClean="0"/>
              <a:t/>
            </a:r>
            <a:br>
              <a:rPr lang="ta-IN" sz="5600" dirty="0" smtClean="0"/>
            </a:br>
            <a:r>
              <a:rPr lang="ta-IN" sz="5600" dirty="0" smtClean="0"/>
              <a:t>அதனால் வன்மை மிகுந்த மலைப் பக்கத்துக் காட்டில் மயில்கள் சுற்றிக் கொண்டு திரியும்.</a:t>
            </a:r>
            <a:br>
              <a:rPr lang="ta-IN" sz="5600" dirty="0" smtClean="0"/>
            </a:br>
            <a:r>
              <a:rPr lang="ta-IN" sz="5600" dirty="0" smtClean="0"/>
              <a:t>அந்த மயில் மழைக் காலத்தில் குளிரால் வாடியது. அதைக் கண்டு வருந்தி தன் போர்வையைக் கொண்டு மயிலுக்குப் போர்த்தியவன். அத்தகைய குணங்களில் வலிமையான இரக்க குணம் கொண்டவன் பேகன் என்றும், வள்ளல் ஆயர் குடியில் தோன்றிய பெருந்தகைமிக்க பேகன் மிகப்பெரிய மலைநாட்டு மன்னனாக விளங்கிய வள்ளல்.</a:t>
            </a:r>
            <a:endParaRPr lang="en-US" sz="5600" dirty="0"/>
          </a:p>
        </p:txBody>
      </p:sp>
      <p:pic>
        <p:nvPicPr>
          <p:cNvPr id="5" name="Content Placeholder 4" descr="Screenshot_20200524_085341.jpg"/>
          <p:cNvPicPr>
            <a:picLocks noGrp="1" noChangeAspect="1"/>
          </p:cNvPicPr>
          <p:nvPr>
            <p:ph sz="half" idx="2"/>
          </p:nvPr>
        </p:nvPicPr>
        <p:blipFill>
          <a:blip r:embed="rId2"/>
          <a:stretch>
            <a:fillRect/>
          </a:stretch>
        </p:blipFill>
        <p:spPr>
          <a:xfrm>
            <a:off x="4876800" y="1600200"/>
            <a:ext cx="3505199"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Bamini" pitchFamily="34" charset="0"/>
              </a:rPr>
              <a:t>ghhp</a:t>
            </a:r>
            <a:endParaRPr lang="en-US">
              <a:latin typeface="Bamini" pitchFamily="34" charset="0"/>
            </a:endParaRPr>
          </a:p>
        </p:txBody>
      </p:sp>
      <p:sp>
        <p:nvSpPr>
          <p:cNvPr id="3" name="Content Placeholder 2"/>
          <p:cNvSpPr>
            <a:spLocks noGrp="1"/>
          </p:cNvSpPr>
          <p:nvPr>
            <p:ph sz="half" idx="1"/>
          </p:nvPr>
        </p:nvSpPr>
        <p:spPr>
          <a:xfrm>
            <a:off x="457200" y="1600200"/>
            <a:ext cx="4114800" cy="5257800"/>
          </a:xfrm>
        </p:spPr>
        <p:txBody>
          <a:bodyPr>
            <a:noAutofit/>
          </a:bodyPr>
          <a:lstStyle/>
          <a:p>
            <a:r>
              <a:rPr lang="en-US" sz="1400" b="1" dirty="0" err="1" smtClean="0">
                <a:solidFill>
                  <a:srgbClr val="FF0000"/>
                </a:solidFill>
              </a:rPr>
              <a:t>நறு</a:t>
            </a:r>
            <a:r>
              <a:rPr lang="en-US" sz="1400" b="1" dirty="0" smtClean="0">
                <a:solidFill>
                  <a:srgbClr val="FF0000"/>
                </a:solidFill>
              </a:rPr>
              <a:t> </a:t>
            </a:r>
            <a:r>
              <a:rPr lang="en-US" sz="1400" b="1" dirty="0" err="1" smtClean="0">
                <a:solidFill>
                  <a:srgbClr val="FF0000"/>
                </a:solidFill>
              </a:rPr>
              <a:t>வீ</a:t>
            </a:r>
            <a:r>
              <a:rPr lang="en-US" sz="1400" b="1" dirty="0" smtClean="0">
                <a:solidFill>
                  <a:srgbClr val="FF0000"/>
                </a:solidFill>
              </a:rPr>
              <a:t> </a:t>
            </a:r>
            <a:r>
              <a:rPr lang="en-US" sz="1400" b="1" dirty="0" err="1" smtClean="0">
                <a:solidFill>
                  <a:srgbClr val="FF0000"/>
                </a:solidFill>
              </a:rPr>
              <a:t>உறைக்கும்</a:t>
            </a:r>
            <a:r>
              <a:rPr lang="en-US" sz="1400" b="1" dirty="0" smtClean="0">
                <a:solidFill>
                  <a:srgbClr val="FF0000"/>
                </a:solidFill>
              </a:rPr>
              <a:t> </a:t>
            </a:r>
            <a:r>
              <a:rPr lang="en-US" sz="1400" b="1" dirty="0" err="1" smtClean="0">
                <a:solidFill>
                  <a:srgbClr val="FF0000"/>
                </a:solidFill>
              </a:rPr>
              <a:t>நாக</a:t>
            </a:r>
            <a:r>
              <a:rPr lang="en-US" sz="1400" b="1" dirty="0" smtClean="0">
                <a:solidFill>
                  <a:srgbClr val="FF0000"/>
                </a:solidFill>
              </a:rPr>
              <a:t> </a:t>
            </a:r>
            <a:r>
              <a:rPr lang="en-US" sz="1400" b="1" dirty="0" err="1" smtClean="0">
                <a:solidFill>
                  <a:srgbClr val="FF0000"/>
                </a:solidFill>
              </a:rPr>
              <a:t>நெடு</a:t>
            </a:r>
            <a:r>
              <a:rPr lang="en-US" sz="1400" b="1" dirty="0" smtClean="0">
                <a:solidFill>
                  <a:srgbClr val="FF0000"/>
                </a:solidFill>
              </a:rPr>
              <a:t> </a:t>
            </a:r>
            <a:r>
              <a:rPr lang="en-US" sz="1400" b="1" dirty="0" err="1" smtClean="0">
                <a:solidFill>
                  <a:srgbClr val="FF0000"/>
                </a:solidFill>
              </a:rPr>
              <a:t>வழிச்</a:t>
            </a:r>
            <a:r>
              <a:rPr lang="en-US" sz="1400" dirty="0" smtClean="0">
                <a:solidFill>
                  <a:srgbClr val="FF0000"/>
                </a:solidFill>
              </a:rPr>
              <a:t/>
            </a:r>
            <a:br>
              <a:rPr lang="en-US" sz="1400" dirty="0" smtClean="0">
                <a:solidFill>
                  <a:srgbClr val="FF0000"/>
                </a:solidFill>
              </a:rPr>
            </a:br>
            <a:r>
              <a:rPr lang="en-US" sz="1400" b="1" dirty="0" err="1" smtClean="0">
                <a:solidFill>
                  <a:srgbClr val="FF0000"/>
                </a:solidFill>
              </a:rPr>
              <a:t>சிறு</a:t>
            </a:r>
            <a:r>
              <a:rPr lang="en-US" sz="1400" b="1" dirty="0" smtClean="0">
                <a:solidFill>
                  <a:srgbClr val="FF0000"/>
                </a:solidFill>
              </a:rPr>
              <a:t> </a:t>
            </a:r>
            <a:r>
              <a:rPr lang="en-US" sz="1400" b="1" dirty="0" err="1" smtClean="0">
                <a:solidFill>
                  <a:srgbClr val="FF0000"/>
                </a:solidFill>
              </a:rPr>
              <a:t>வீ</a:t>
            </a:r>
            <a:r>
              <a:rPr lang="en-US" sz="1400" b="1" dirty="0" smtClean="0">
                <a:solidFill>
                  <a:srgbClr val="FF0000"/>
                </a:solidFill>
              </a:rPr>
              <a:t> </a:t>
            </a:r>
            <a:r>
              <a:rPr lang="en-US" sz="1400" b="1" dirty="0" err="1" smtClean="0">
                <a:solidFill>
                  <a:srgbClr val="FF0000"/>
                </a:solidFill>
              </a:rPr>
              <a:t>முல்லைக்குப்</a:t>
            </a:r>
            <a:r>
              <a:rPr lang="en-US" sz="1400" b="1" dirty="0" smtClean="0">
                <a:solidFill>
                  <a:srgbClr val="FF0000"/>
                </a:solidFill>
              </a:rPr>
              <a:t> </a:t>
            </a:r>
            <a:r>
              <a:rPr lang="en-US" sz="1400" b="1" dirty="0" err="1" smtClean="0">
                <a:solidFill>
                  <a:srgbClr val="FF0000"/>
                </a:solidFill>
              </a:rPr>
              <a:t>பெருந்தேர்</a:t>
            </a:r>
            <a:r>
              <a:rPr lang="en-US" sz="1400" b="1" dirty="0" smtClean="0">
                <a:solidFill>
                  <a:srgbClr val="FF0000"/>
                </a:solidFill>
              </a:rPr>
              <a:t> </a:t>
            </a:r>
            <a:r>
              <a:rPr lang="en-US" sz="1400" b="1" dirty="0" err="1" smtClean="0">
                <a:solidFill>
                  <a:srgbClr val="FF0000"/>
                </a:solidFill>
              </a:rPr>
              <a:t>நல்கிய</a:t>
            </a:r>
            <a:r>
              <a:rPr lang="en-US" sz="1400" dirty="0" smtClean="0">
                <a:solidFill>
                  <a:srgbClr val="FF0000"/>
                </a:solidFill>
              </a:rPr>
              <a:t/>
            </a:r>
            <a:br>
              <a:rPr lang="en-US" sz="1400" dirty="0" smtClean="0">
                <a:solidFill>
                  <a:srgbClr val="FF0000"/>
                </a:solidFill>
              </a:rPr>
            </a:br>
            <a:r>
              <a:rPr lang="en-US" sz="1400" b="1" dirty="0" err="1" smtClean="0">
                <a:solidFill>
                  <a:srgbClr val="FF0000"/>
                </a:solidFill>
              </a:rPr>
              <a:t>பிறங்கு</a:t>
            </a:r>
            <a:r>
              <a:rPr lang="en-US" sz="1400" b="1" dirty="0" smtClean="0">
                <a:solidFill>
                  <a:srgbClr val="FF0000"/>
                </a:solidFill>
              </a:rPr>
              <a:t> </a:t>
            </a:r>
            <a:r>
              <a:rPr lang="en-US" sz="1400" b="1" dirty="0" err="1" smtClean="0">
                <a:solidFill>
                  <a:srgbClr val="FF0000"/>
                </a:solidFill>
              </a:rPr>
              <a:t>வெள்ளருவி</a:t>
            </a:r>
            <a:r>
              <a:rPr lang="en-US" sz="1400" b="1" dirty="0" smtClean="0">
                <a:solidFill>
                  <a:srgbClr val="FF0000"/>
                </a:solidFill>
              </a:rPr>
              <a:t> </a:t>
            </a:r>
            <a:r>
              <a:rPr lang="en-US" sz="1400" b="1" dirty="0" err="1" smtClean="0">
                <a:solidFill>
                  <a:srgbClr val="FF0000"/>
                </a:solidFill>
              </a:rPr>
              <a:t>வீழும்</a:t>
            </a:r>
            <a:r>
              <a:rPr lang="en-US" sz="1400" b="1" dirty="0" smtClean="0">
                <a:solidFill>
                  <a:srgbClr val="FF0000"/>
                </a:solidFill>
              </a:rPr>
              <a:t> </a:t>
            </a:r>
            <a:r>
              <a:rPr lang="en-US" sz="1400" b="1" dirty="0" err="1" smtClean="0">
                <a:solidFill>
                  <a:srgbClr val="FF0000"/>
                </a:solidFill>
              </a:rPr>
              <a:t>சாரல்</a:t>
            </a:r>
            <a:r>
              <a:rPr lang="en-US" sz="1400" dirty="0" smtClean="0">
                <a:solidFill>
                  <a:srgbClr val="FF0000"/>
                </a:solidFill>
              </a:rPr>
              <a:t/>
            </a:r>
            <a:br>
              <a:rPr lang="en-US" sz="1400" dirty="0" smtClean="0">
                <a:solidFill>
                  <a:srgbClr val="FF0000"/>
                </a:solidFill>
              </a:rPr>
            </a:br>
            <a:r>
              <a:rPr lang="en-US" sz="1400" b="1" dirty="0" err="1" smtClean="0">
                <a:solidFill>
                  <a:srgbClr val="FF0000"/>
                </a:solidFill>
              </a:rPr>
              <a:t>பறம்பின்</a:t>
            </a:r>
            <a:r>
              <a:rPr lang="en-US" sz="1400" b="1" dirty="0" smtClean="0">
                <a:solidFill>
                  <a:srgbClr val="FF0000"/>
                </a:solidFill>
              </a:rPr>
              <a:t> </a:t>
            </a:r>
            <a:r>
              <a:rPr lang="en-US" sz="1400" b="1" dirty="0" err="1" smtClean="0">
                <a:solidFill>
                  <a:srgbClr val="FF0000"/>
                </a:solidFill>
              </a:rPr>
              <a:t>கோமான்</a:t>
            </a:r>
            <a:r>
              <a:rPr lang="en-US" sz="1400" b="1" dirty="0" smtClean="0">
                <a:solidFill>
                  <a:srgbClr val="FF0000"/>
                </a:solidFill>
              </a:rPr>
              <a:t> </a:t>
            </a:r>
            <a:r>
              <a:rPr lang="en-US" sz="1400" b="1" dirty="0" err="1" smtClean="0">
                <a:solidFill>
                  <a:srgbClr val="FF0000"/>
                </a:solidFill>
              </a:rPr>
              <a:t>பாரியும்</a:t>
            </a:r>
            <a:r>
              <a:rPr lang="en-US" sz="1400" b="1" dirty="0" smtClean="0">
                <a:solidFill>
                  <a:srgbClr val="FF0000"/>
                </a:solidFill>
              </a:rPr>
              <a:t> </a:t>
            </a:r>
            <a:r>
              <a:rPr lang="en-US" sz="1400" b="1" dirty="0" smtClean="0"/>
              <a:t>(88 - 91</a:t>
            </a:r>
            <a:r>
              <a:rPr lang="en-US" sz="1600" b="1" dirty="0" smtClean="0"/>
              <a:t>).</a:t>
            </a:r>
          </a:p>
          <a:p>
            <a:r>
              <a:rPr lang="en-US" sz="1600" b="1" dirty="0" smtClean="0"/>
              <a:t/>
            </a:r>
            <a:br>
              <a:rPr lang="en-US" sz="1600" b="1" dirty="0" smtClean="0"/>
            </a:br>
            <a:r>
              <a:rPr lang="en-US" sz="1600" dirty="0" err="1" smtClean="0"/>
              <a:t>பலரும்</a:t>
            </a:r>
            <a:r>
              <a:rPr lang="en-US" sz="1600" dirty="0" smtClean="0"/>
              <a:t> </a:t>
            </a:r>
            <a:r>
              <a:rPr lang="en-US" sz="1600" dirty="0" err="1" smtClean="0"/>
              <a:t>உண்ணும்படியாக</a:t>
            </a:r>
            <a:r>
              <a:rPr lang="en-US" sz="1600" dirty="0" smtClean="0"/>
              <a:t> </a:t>
            </a:r>
            <a:r>
              <a:rPr lang="en-US" sz="1600" dirty="0" err="1" smtClean="0"/>
              <a:t>தேனை</a:t>
            </a:r>
            <a:r>
              <a:rPr lang="en-US" sz="1600" dirty="0" smtClean="0"/>
              <a:t> </a:t>
            </a:r>
            <a:r>
              <a:rPr lang="en-US" sz="1600" dirty="0" err="1" smtClean="0"/>
              <a:t>வழங்கக்</a:t>
            </a:r>
            <a:r>
              <a:rPr lang="en-US" sz="1600" dirty="0" smtClean="0"/>
              <a:t> </a:t>
            </a:r>
            <a:r>
              <a:rPr lang="en-US" sz="1600" dirty="0" err="1" smtClean="0"/>
              <a:t>கூடியது</a:t>
            </a:r>
            <a:r>
              <a:rPr lang="en-US" sz="1600" dirty="0" smtClean="0"/>
              <a:t> </a:t>
            </a:r>
            <a:r>
              <a:rPr lang="en-US" sz="1600" dirty="0" err="1" smtClean="0">
                <a:latin typeface="Bamini" pitchFamily="34" charset="0"/>
              </a:rPr>
              <a:t>R</a:t>
            </a:r>
            <a:r>
              <a:rPr lang="en-US" sz="1600" dirty="0" err="1" smtClean="0"/>
              <a:t>ரபுன்னை</a:t>
            </a:r>
            <a:r>
              <a:rPr lang="en-US" sz="1600" dirty="0" smtClean="0"/>
              <a:t> </a:t>
            </a:r>
            <a:r>
              <a:rPr lang="en-US" sz="1600" dirty="0" err="1" smtClean="0"/>
              <a:t>மிக்க</a:t>
            </a:r>
            <a:r>
              <a:rPr lang="en-US" sz="1600" dirty="0" smtClean="0"/>
              <a:t> </a:t>
            </a:r>
            <a:r>
              <a:rPr lang="en-US" sz="1600" dirty="0" err="1" smtClean="0"/>
              <a:t>நெடிய</a:t>
            </a:r>
            <a:r>
              <a:rPr lang="en-US" sz="1600" dirty="0" smtClean="0"/>
              <a:t> </a:t>
            </a:r>
            <a:r>
              <a:rPr lang="en-US" sz="1600" dirty="0" err="1" smtClean="0"/>
              <a:t>வழியின்</a:t>
            </a:r>
            <a:r>
              <a:rPr lang="en-US" sz="1600" dirty="0" smtClean="0"/>
              <a:t> </a:t>
            </a:r>
            <a:r>
              <a:rPr lang="en-US" sz="1600" dirty="0" err="1" smtClean="0"/>
              <a:t>கண்ணே</a:t>
            </a:r>
            <a:r>
              <a:rPr lang="en-US" sz="1600" dirty="0" smtClean="0"/>
              <a:t> </a:t>
            </a:r>
            <a:r>
              <a:rPr lang="en-US" sz="1600" dirty="0" err="1" smtClean="0"/>
              <a:t>தன்னுடைய</a:t>
            </a:r>
            <a:r>
              <a:rPr lang="en-US" sz="1600" dirty="0" smtClean="0"/>
              <a:t> </a:t>
            </a:r>
            <a:r>
              <a:rPr lang="en-US" sz="1600" dirty="0" err="1" smtClean="0"/>
              <a:t>தேரினைத்</a:t>
            </a:r>
            <a:r>
              <a:rPr lang="en-US" sz="1600" dirty="0" smtClean="0"/>
              <a:t> </a:t>
            </a:r>
            <a:r>
              <a:rPr lang="en-US" sz="1600" dirty="0" err="1" smtClean="0"/>
              <a:t>தடுத்து</a:t>
            </a:r>
            <a:r>
              <a:rPr lang="en-US" sz="1600" dirty="0" smtClean="0"/>
              <a:t> </a:t>
            </a:r>
            <a:r>
              <a:rPr lang="en-US" sz="1600" dirty="0" err="1" smtClean="0"/>
              <a:t>நின்ற</a:t>
            </a:r>
            <a:r>
              <a:rPr lang="en-US" sz="1600" dirty="0" smtClean="0"/>
              <a:t> </a:t>
            </a:r>
            <a:r>
              <a:rPr lang="en-US" sz="1600" dirty="0" err="1" smtClean="0"/>
              <a:t>முல்லைக்</a:t>
            </a:r>
            <a:r>
              <a:rPr lang="en-US" sz="1600" dirty="0" smtClean="0"/>
              <a:t> </a:t>
            </a:r>
            <a:r>
              <a:rPr lang="en-US" sz="1600" dirty="0" err="1" smtClean="0"/>
              <a:t>கொடி</a:t>
            </a:r>
            <a:r>
              <a:rPr lang="en-US" sz="1600" dirty="0" smtClean="0"/>
              <a:t> </a:t>
            </a:r>
            <a:r>
              <a:rPr lang="en-US" sz="1600" dirty="0" err="1" smtClean="0"/>
              <a:t>அதனை</a:t>
            </a:r>
            <a:r>
              <a:rPr lang="en-US" sz="1600" dirty="0" smtClean="0"/>
              <a:t> </a:t>
            </a:r>
            <a:r>
              <a:rPr lang="en-US" sz="1600" dirty="0" err="1" smtClean="0"/>
              <a:t>விரும்பியதாக்</a:t>
            </a:r>
            <a:r>
              <a:rPr lang="en-US" sz="1600" dirty="0" smtClean="0"/>
              <a:t> </a:t>
            </a:r>
            <a:r>
              <a:rPr lang="en-US" sz="1600" dirty="0" err="1" smtClean="0"/>
              <a:t>கருதி</a:t>
            </a:r>
            <a:r>
              <a:rPr lang="en-US" sz="1600" dirty="0" smtClean="0"/>
              <a:t>, </a:t>
            </a:r>
            <a:r>
              <a:rPr lang="en-US" sz="1600" dirty="0" err="1" smtClean="0"/>
              <a:t>தன்னுடைய</a:t>
            </a:r>
            <a:r>
              <a:rPr lang="en-US" sz="1600" dirty="0" smtClean="0"/>
              <a:t> </a:t>
            </a:r>
            <a:r>
              <a:rPr lang="en-US" sz="1600" dirty="0" err="1" smtClean="0"/>
              <a:t>மிகப்பெரிய</a:t>
            </a:r>
            <a:r>
              <a:rPr lang="en-US" sz="1600" dirty="0" smtClean="0"/>
              <a:t> </a:t>
            </a:r>
            <a:r>
              <a:rPr lang="en-US" sz="1600" dirty="0" err="1" smtClean="0"/>
              <a:t>தேரினை</a:t>
            </a:r>
            <a:r>
              <a:rPr lang="en-US" sz="1600" dirty="0" smtClean="0"/>
              <a:t> </a:t>
            </a:r>
            <a:r>
              <a:rPr lang="en-US" sz="1600" dirty="0" err="1" smtClean="0"/>
              <a:t>முல்லைக்</a:t>
            </a:r>
            <a:r>
              <a:rPr lang="en-US" sz="1600" dirty="0" smtClean="0"/>
              <a:t> </a:t>
            </a:r>
            <a:r>
              <a:rPr lang="en-US" sz="1600" dirty="0" err="1" smtClean="0"/>
              <a:t>கொடிக்கு</a:t>
            </a:r>
            <a:r>
              <a:rPr lang="en-US" sz="1600" dirty="0" smtClean="0"/>
              <a:t> </a:t>
            </a:r>
            <a:r>
              <a:rPr lang="en-US" sz="1600" dirty="0" err="1" smtClean="0"/>
              <a:t>அளித்தவன்</a:t>
            </a:r>
            <a:r>
              <a:rPr lang="en-US" sz="1600" dirty="0" smtClean="0"/>
              <a:t>.</a:t>
            </a:r>
          </a:p>
          <a:p>
            <a:r>
              <a:rPr lang="en-US" sz="1600" dirty="0" err="1" smtClean="0"/>
              <a:t>அருவிகள்</a:t>
            </a:r>
            <a:r>
              <a:rPr lang="en-US" sz="1600" dirty="0" smtClean="0"/>
              <a:t> </a:t>
            </a:r>
            <a:r>
              <a:rPr lang="en-US" sz="1600" dirty="0" err="1" smtClean="0"/>
              <a:t>அளப்பரிந்து</a:t>
            </a:r>
            <a:r>
              <a:rPr lang="en-US" sz="1600" dirty="0" smtClean="0"/>
              <a:t> </a:t>
            </a:r>
            <a:r>
              <a:rPr lang="en-US" sz="1600" dirty="0" err="1" smtClean="0"/>
              <a:t>துள்ளும்</a:t>
            </a:r>
            <a:r>
              <a:rPr lang="en-US" sz="1600" dirty="0" smtClean="0"/>
              <a:t> </a:t>
            </a:r>
            <a:r>
              <a:rPr lang="en-US" sz="1600" dirty="0" err="1" smtClean="0"/>
              <a:t>பறம்பு</a:t>
            </a:r>
            <a:r>
              <a:rPr lang="en-US" sz="1600" dirty="0" smtClean="0"/>
              <a:t> </a:t>
            </a:r>
            <a:r>
              <a:rPr lang="en-US" sz="1600" dirty="0" err="1" smtClean="0"/>
              <a:t>மலைக்கு</a:t>
            </a:r>
            <a:r>
              <a:rPr lang="en-US" sz="1600" dirty="0" smtClean="0"/>
              <a:t> </a:t>
            </a:r>
            <a:r>
              <a:rPr lang="en-US" sz="1600" dirty="0" err="1" smtClean="0"/>
              <a:t>அரசனாக</a:t>
            </a:r>
            <a:r>
              <a:rPr lang="en-US" sz="1600" dirty="0" smtClean="0"/>
              <a:t> </a:t>
            </a:r>
            <a:r>
              <a:rPr lang="en-US" sz="1600" dirty="0" err="1" smtClean="0"/>
              <a:t>விளங்கியவன்</a:t>
            </a:r>
            <a:r>
              <a:rPr lang="en-US" sz="1600" dirty="0" smtClean="0"/>
              <a:t> </a:t>
            </a:r>
            <a:r>
              <a:rPr lang="en-US" sz="1600" dirty="0" err="1" smtClean="0"/>
              <a:t>பாரி</a:t>
            </a:r>
            <a:r>
              <a:rPr lang="en-US" sz="1600" dirty="0" smtClean="0"/>
              <a:t> </a:t>
            </a:r>
            <a:r>
              <a:rPr lang="en-US" sz="1600" dirty="0" err="1" smtClean="0"/>
              <a:t>என்னும்</a:t>
            </a:r>
            <a:r>
              <a:rPr lang="en-US" sz="1600" dirty="0" smtClean="0"/>
              <a:t> </a:t>
            </a:r>
            <a:r>
              <a:rPr lang="en-US" sz="1600" dirty="0" err="1" smtClean="0"/>
              <a:t>அந்த</a:t>
            </a:r>
            <a:r>
              <a:rPr lang="en-US" sz="1600" dirty="0" smtClean="0"/>
              <a:t> </a:t>
            </a:r>
            <a:r>
              <a:rPr lang="en-US" sz="1600" dirty="0" err="1" smtClean="0"/>
              <a:t>வள்ளல்</a:t>
            </a:r>
            <a:r>
              <a:rPr lang="en-US" sz="1600" dirty="0" smtClean="0"/>
              <a:t>.</a:t>
            </a:r>
          </a:p>
          <a:p>
            <a:endParaRPr lang="en-US" sz="1600" dirty="0"/>
          </a:p>
        </p:txBody>
      </p:sp>
      <p:pic>
        <p:nvPicPr>
          <p:cNvPr id="5" name="Content Placeholder 4" descr="Screenshot_20200524_090224.jpg"/>
          <p:cNvPicPr>
            <a:picLocks noGrp="1" noChangeAspect="1"/>
          </p:cNvPicPr>
          <p:nvPr>
            <p:ph sz="half" idx="2"/>
          </p:nvPr>
        </p:nvPicPr>
        <p:blipFill>
          <a:blip r:embed="rId2" cstate="print"/>
          <a:stretch>
            <a:fillRect/>
          </a:stretch>
        </p:blipFill>
        <p:spPr>
          <a:xfrm>
            <a:off x="5595561" y="1600200"/>
            <a:ext cx="214387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fhhp</a:t>
            </a:r>
            <a:endParaRPr lang="en-US" dirty="0">
              <a:latin typeface="Bamini" pitchFamily="34" charset="0"/>
            </a:endParaRPr>
          </a:p>
        </p:txBody>
      </p:sp>
      <p:sp>
        <p:nvSpPr>
          <p:cNvPr id="3" name="Content Placeholder 2"/>
          <p:cNvSpPr>
            <a:spLocks noGrp="1"/>
          </p:cNvSpPr>
          <p:nvPr>
            <p:ph idx="1"/>
          </p:nvPr>
        </p:nvSpPr>
        <p:spPr/>
        <p:txBody>
          <a:bodyPr>
            <a:normAutofit/>
          </a:bodyPr>
          <a:lstStyle/>
          <a:p>
            <a:r>
              <a:rPr lang="en-US" sz="2000" b="1" dirty="0" err="1" smtClean="0">
                <a:solidFill>
                  <a:srgbClr val="FF0000"/>
                </a:solidFill>
              </a:rPr>
              <a:t>வால்</a:t>
            </a:r>
            <a:r>
              <a:rPr lang="en-US" sz="2000" b="1" dirty="0" smtClean="0">
                <a:solidFill>
                  <a:srgbClr val="FF0000"/>
                </a:solidFill>
              </a:rPr>
              <a:t> </a:t>
            </a:r>
            <a:r>
              <a:rPr lang="en-US" sz="2000" b="1" dirty="0" err="1" smtClean="0">
                <a:solidFill>
                  <a:srgbClr val="FF0000"/>
                </a:solidFill>
              </a:rPr>
              <a:t>உளைப்</a:t>
            </a:r>
            <a:r>
              <a:rPr lang="en-US" sz="2000" b="1" dirty="0" smtClean="0">
                <a:solidFill>
                  <a:srgbClr val="FF0000"/>
                </a:solidFill>
              </a:rPr>
              <a:t> </a:t>
            </a:r>
            <a:r>
              <a:rPr lang="en-US" sz="2000" b="1" dirty="0" err="1" smtClean="0">
                <a:solidFill>
                  <a:srgbClr val="FF0000"/>
                </a:solidFill>
              </a:rPr>
              <a:t>புரவியொடு</a:t>
            </a:r>
            <a:r>
              <a:rPr lang="en-US" sz="2000" b="1" dirty="0" smtClean="0">
                <a:solidFill>
                  <a:srgbClr val="FF0000"/>
                </a:solidFill>
              </a:rPr>
              <a:t> </a:t>
            </a:r>
            <a:r>
              <a:rPr lang="en-US" sz="2000" b="1" dirty="0" err="1" smtClean="0">
                <a:solidFill>
                  <a:srgbClr val="FF0000"/>
                </a:solidFill>
              </a:rPr>
              <a:t>வையகம்</a:t>
            </a:r>
            <a:r>
              <a:rPr lang="en-US" sz="2000" b="1" dirty="0" smtClean="0">
                <a:solidFill>
                  <a:srgbClr val="FF0000"/>
                </a:solidFill>
              </a:rPr>
              <a:t> </a:t>
            </a:r>
            <a:r>
              <a:rPr lang="en-US" sz="2000" b="1" dirty="0" err="1" smtClean="0">
                <a:solidFill>
                  <a:srgbClr val="FF0000"/>
                </a:solidFill>
              </a:rPr>
              <a:t>மருள</a:t>
            </a:r>
            <a:r>
              <a:rPr lang="en-US" sz="2000" dirty="0" smtClean="0">
                <a:solidFill>
                  <a:srgbClr val="FF0000"/>
                </a:solidFill>
              </a:rPr>
              <a:t/>
            </a:r>
            <a:br>
              <a:rPr lang="en-US" sz="2000" dirty="0" smtClean="0">
                <a:solidFill>
                  <a:srgbClr val="FF0000"/>
                </a:solidFill>
              </a:rPr>
            </a:br>
            <a:r>
              <a:rPr lang="en-US" sz="2000" b="1" dirty="0" err="1" smtClean="0">
                <a:solidFill>
                  <a:srgbClr val="FF0000"/>
                </a:solidFill>
              </a:rPr>
              <a:t>ஈர</a:t>
            </a:r>
            <a:r>
              <a:rPr lang="en-US" sz="2000" b="1" dirty="0" smtClean="0">
                <a:solidFill>
                  <a:srgbClr val="FF0000"/>
                </a:solidFill>
              </a:rPr>
              <a:t> </a:t>
            </a:r>
            <a:r>
              <a:rPr lang="en-US" sz="2000" b="1" dirty="0" err="1" smtClean="0">
                <a:solidFill>
                  <a:srgbClr val="FF0000"/>
                </a:solidFill>
              </a:rPr>
              <a:t>நல்</a:t>
            </a:r>
            <a:r>
              <a:rPr lang="en-US" sz="2000" b="1" dirty="0" smtClean="0">
                <a:solidFill>
                  <a:srgbClr val="FF0000"/>
                </a:solidFill>
              </a:rPr>
              <a:t> </a:t>
            </a:r>
            <a:r>
              <a:rPr lang="en-US" sz="2000" b="1" dirty="0" err="1" smtClean="0">
                <a:solidFill>
                  <a:srgbClr val="FF0000"/>
                </a:solidFill>
              </a:rPr>
              <a:t>மொழி</a:t>
            </a:r>
            <a:r>
              <a:rPr lang="en-US" sz="2000" b="1" dirty="0" smtClean="0">
                <a:solidFill>
                  <a:srgbClr val="FF0000"/>
                </a:solidFill>
              </a:rPr>
              <a:t> </a:t>
            </a:r>
            <a:r>
              <a:rPr lang="en-US" sz="2000" b="1" dirty="0" err="1" smtClean="0">
                <a:solidFill>
                  <a:srgbClr val="FF0000"/>
                </a:solidFill>
              </a:rPr>
              <a:t>இரவலர்க்கு</a:t>
            </a:r>
            <a:r>
              <a:rPr lang="en-US" sz="2000" b="1" dirty="0" smtClean="0">
                <a:solidFill>
                  <a:srgbClr val="FF0000"/>
                </a:solidFill>
              </a:rPr>
              <a:t> </a:t>
            </a:r>
            <a:r>
              <a:rPr lang="en-US" sz="2000" b="1" dirty="0" err="1" smtClean="0">
                <a:solidFill>
                  <a:srgbClr val="FF0000"/>
                </a:solidFill>
              </a:rPr>
              <a:t>ஈந்த</a:t>
            </a:r>
            <a:r>
              <a:rPr lang="en-US" sz="2000" dirty="0" smtClean="0">
                <a:solidFill>
                  <a:srgbClr val="FF0000"/>
                </a:solidFill>
              </a:rPr>
              <a:t/>
            </a:r>
            <a:br>
              <a:rPr lang="en-US" sz="2000" dirty="0" smtClean="0">
                <a:solidFill>
                  <a:srgbClr val="FF0000"/>
                </a:solidFill>
              </a:rPr>
            </a:br>
            <a:r>
              <a:rPr lang="en-US" sz="2000" b="1" dirty="0" err="1" smtClean="0">
                <a:solidFill>
                  <a:srgbClr val="FF0000"/>
                </a:solidFill>
              </a:rPr>
              <a:t>அழல்</a:t>
            </a:r>
            <a:r>
              <a:rPr lang="en-US" sz="2000" b="1" dirty="0" smtClean="0">
                <a:solidFill>
                  <a:srgbClr val="FF0000"/>
                </a:solidFill>
              </a:rPr>
              <a:t> </a:t>
            </a:r>
            <a:r>
              <a:rPr lang="en-US" sz="2000" b="1" dirty="0" err="1" smtClean="0">
                <a:solidFill>
                  <a:srgbClr val="FF0000"/>
                </a:solidFill>
              </a:rPr>
              <a:t>திகழ்ந்து</a:t>
            </a:r>
            <a:r>
              <a:rPr lang="en-US" sz="2000" b="1" dirty="0" smtClean="0">
                <a:solidFill>
                  <a:srgbClr val="FF0000"/>
                </a:solidFill>
              </a:rPr>
              <a:t> </a:t>
            </a:r>
            <a:r>
              <a:rPr lang="en-US" sz="2000" b="1" dirty="0" err="1" smtClean="0">
                <a:solidFill>
                  <a:srgbClr val="FF0000"/>
                </a:solidFill>
              </a:rPr>
              <a:t>இமைக்கும்</a:t>
            </a:r>
            <a:r>
              <a:rPr lang="en-US" sz="2000" b="1" dirty="0" smtClean="0">
                <a:solidFill>
                  <a:srgbClr val="FF0000"/>
                </a:solidFill>
              </a:rPr>
              <a:t> </a:t>
            </a:r>
            <a:r>
              <a:rPr lang="en-US" sz="2000" b="1" dirty="0" err="1" smtClean="0">
                <a:solidFill>
                  <a:srgbClr val="FF0000"/>
                </a:solidFill>
              </a:rPr>
              <a:t>அஞ்சுவரு</a:t>
            </a:r>
            <a:r>
              <a:rPr lang="en-US" sz="2000" b="1" dirty="0" smtClean="0">
                <a:solidFill>
                  <a:srgbClr val="FF0000"/>
                </a:solidFill>
              </a:rPr>
              <a:t> </a:t>
            </a:r>
            <a:r>
              <a:rPr lang="en-US" sz="2000" b="1" dirty="0" err="1" smtClean="0">
                <a:solidFill>
                  <a:srgbClr val="FF0000"/>
                </a:solidFill>
              </a:rPr>
              <a:t>நெடு</a:t>
            </a:r>
            <a:r>
              <a:rPr lang="en-US" sz="2000" b="1" dirty="0" smtClean="0">
                <a:solidFill>
                  <a:srgbClr val="FF0000"/>
                </a:solidFill>
              </a:rPr>
              <a:t> </a:t>
            </a:r>
            <a:r>
              <a:rPr lang="en-US" sz="2000" b="1" dirty="0" err="1" smtClean="0">
                <a:solidFill>
                  <a:srgbClr val="FF0000"/>
                </a:solidFill>
              </a:rPr>
              <a:t>வேல்</a:t>
            </a:r>
            <a:r>
              <a:rPr lang="en-US" sz="2000" dirty="0" smtClean="0">
                <a:solidFill>
                  <a:srgbClr val="FF0000"/>
                </a:solidFill>
              </a:rPr>
              <a:t/>
            </a:r>
            <a:br>
              <a:rPr lang="en-US" sz="2000" dirty="0" smtClean="0">
                <a:solidFill>
                  <a:srgbClr val="FF0000"/>
                </a:solidFill>
              </a:rPr>
            </a:br>
            <a:r>
              <a:rPr lang="en-US" sz="2000" b="1" dirty="0" err="1" smtClean="0">
                <a:solidFill>
                  <a:srgbClr val="FF0000"/>
                </a:solidFill>
              </a:rPr>
              <a:t>கழல்</a:t>
            </a:r>
            <a:r>
              <a:rPr lang="en-US" sz="2000" b="1" dirty="0" smtClean="0">
                <a:solidFill>
                  <a:srgbClr val="FF0000"/>
                </a:solidFill>
              </a:rPr>
              <a:t> </a:t>
            </a:r>
            <a:r>
              <a:rPr lang="en-US" sz="2000" b="1" dirty="0" err="1" smtClean="0">
                <a:solidFill>
                  <a:srgbClr val="FF0000"/>
                </a:solidFill>
              </a:rPr>
              <a:t>தொடித்</a:t>
            </a:r>
            <a:r>
              <a:rPr lang="en-US" sz="2000" b="1" dirty="0" smtClean="0">
                <a:solidFill>
                  <a:srgbClr val="FF0000"/>
                </a:solidFill>
              </a:rPr>
              <a:t> </a:t>
            </a:r>
            <a:r>
              <a:rPr lang="en-US" sz="2000" b="1" dirty="0" err="1" smtClean="0">
                <a:solidFill>
                  <a:srgbClr val="FF0000"/>
                </a:solidFill>
              </a:rPr>
              <a:t>தடக்</a:t>
            </a:r>
            <a:r>
              <a:rPr lang="en-US" sz="2000" b="1" dirty="0" smtClean="0">
                <a:solidFill>
                  <a:srgbClr val="FF0000"/>
                </a:solidFill>
              </a:rPr>
              <a:t> </a:t>
            </a:r>
            <a:r>
              <a:rPr lang="en-US" sz="2000" b="1" dirty="0" err="1" smtClean="0">
                <a:solidFill>
                  <a:srgbClr val="FF0000"/>
                </a:solidFill>
              </a:rPr>
              <a:t>கை</a:t>
            </a:r>
            <a:r>
              <a:rPr lang="en-US" sz="2000" b="1" dirty="0" smtClean="0">
                <a:solidFill>
                  <a:srgbClr val="FF0000"/>
                </a:solidFill>
              </a:rPr>
              <a:t> </a:t>
            </a:r>
            <a:r>
              <a:rPr lang="en-US" sz="2000" b="1" dirty="0" err="1" smtClean="0">
                <a:solidFill>
                  <a:srgbClr val="FF0000"/>
                </a:solidFill>
              </a:rPr>
              <a:t>காரியும்</a:t>
            </a:r>
            <a:r>
              <a:rPr lang="en-US" sz="2000" b="1" dirty="0" smtClean="0">
                <a:solidFill>
                  <a:srgbClr val="FF0000"/>
                </a:solidFill>
              </a:rPr>
              <a:t> (92 - 95).</a:t>
            </a:r>
            <a:r>
              <a:rPr lang="en-US" sz="2000" dirty="0" smtClean="0"/>
              <a:t/>
            </a:r>
            <a:br>
              <a:rPr lang="en-US" sz="2000" dirty="0" smtClean="0"/>
            </a:br>
            <a:r>
              <a:rPr lang="en-US" sz="2000" b="1" dirty="0" smtClean="0"/>
              <a:t/>
            </a:r>
            <a:br>
              <a:rPr lang="en-US" sz="2000" b="1" dirty="0" smtClean="0"/>
            </a:br>
            <a:r>
              <a:rPr lang="en-US" sz="2000" dirty="0" err="1" smtClean="0"/>
              <a:t>மணிகளையும்</a:t>
            </a:r>
            <a:r>
              <a:rPr lang="en-US" sz="2000" dirty="0" smtClean="0"/>
              <a:t>, </a:t>
            </a:r>
            <a:r>
              <a:rPr lang="en-US" sz="2000" dirty="0" err="1" smtClean="0"/>
              <a:t>தலையாட்டத்தையும்</a:t>
            </a:r>
            <a:r>
              <a:rPr lang="en-US" sz="2000" dirty="0" smtClean="0"/>
              <a:t> </a:t>
            </a:r>
            <a:r>
              <a:rPr lang="en-US" sz="2000" dirty="0" err="1" smtClean="0"/>
              <a:t>கொண்டது</a:t>
            </a:r>
            <a:r>
              <a:rPr lang="en-US" sz="2000" dirty="0" smtClean="0"/>
              <a:t> </a:t>
            </a:r>
            <a:r>
              <a:rPr lang="en-US" sz="2000" dirty="0" err="1" smtClean="0"/>
              <a:t>குதிரை</a:t>
            </a:r>
            <a:r>
              <a:rPr lang="en-US" sz="2000" dirty="0" smtClean="0"/>
              <a:t>. </a:t>
            </a:r>
            <a:r>
              <a:rPr lang="en-US" sz="2000" dirty="0" err="1" smtClean="0"/>
              <a:t>அத்தகைய</a:t>
            </a:r>
            <a:r>
              <a:rPr lang="en-US" sz="2000" dirty="0" smtClean="0"/>
              <a:t> </a:t>
            </a:r>
            <a:r>
              <a:rPr lang="en-US" sz="2000" dirty="0" err="1" smtClean="0"/>
              <a:t>குதிரையுடன்</a:t>
            </a:r>
            <a:r>
              <a:rPr lang="en-US" sz="2000" dirty="0" smtClean="0"/>
              <a:t> </a:t>
            </a:r>
            <a:r>
              <a:rPr lang="en-US" sz="2000" dirty="0" err="1" smtClean="0"/>
              <a:t>தன்னுடைய</a:t>
            </a:r>
            <a:r>
              <a:rPr lang="en-US" sz="2000" dirty="0" smtClean="0"/>
              <a:t> </a:t>
            </a:r>
            <a:r>
              <a:rPr lang="en-US" sz="2000" dirty="0" err="1" smtClean="0"/>
              <a:t>நாட்டையும்</a:t>
            </a:r>
            <a:r>
              <a:rPr lang="en-US" sz="2000" dirty="0" smtClean="0"/>
              <a:t>, </a:t>
            </a:r>
            <a:r>
              <a:rPr lang="en-US" sz="2000" dirty="0" err="1" smtClean="0"/>
              <a:t>மிகவும்</a:t>
            </a:r>
            <a:r>
              <a:rPr lang="en-US" sz="2000" dirty="0" smtClean="0"/>
              <a:t> </a:t>
            </a:r>
            <a:r>
              <a:rPr lang="en-US" sz="2000" dirty="0" err="1" smtClean="0"/>
              <a:t>இரக்கம்</a:t>
            </a:r>
            <a:r>
              <a:rPr lang="en-US" sz="2000" dirty="0" smtClean="0"/>
              <a:t> </a:t>
            </a:r>
            <a:r>
              <a:rPr lang="en-US" sz="2000" dirty="0" err="1" smtClean="0"/>
              <a:t>கொண்ட</a:t>
            </a:r>
            <a:r>
              <a:rPr lang="en-US" sz="2000" dirty="0" smtClean="0"/>
              <a:t> </a:t>
            </a:r>
            <a:r>
              <a:rPr lang="en-US" sz="2000" dirty="0" err="1" smtClean="0"/>
              <a:t>வார்த்தைகளையும்</a:t>
            </a:r>
            <a:r>
              <a:rPr lang="en-US" sz="2000" dirty="0" smtClean="0"/>
              <a:t>, </a:t>
            </a:r>
            <a:r>
              <a:rPr lang="en-US" sz="2000" dirty="0" err="1" smtClean="0"/>
              <a:t>கேட்போர்கள்</a:t>
            </a:r>
            <a:r>
              <a:rPr lang="en-US" sz="2000" dirty="0" smtClean="0"/>
              <a:t> </a:t>
            </a:r>
            <a:r>
              <a:rPr lang="en-US" sz="2000" dirty="0" err="1" smtClean="0"/>
              <a:t>ஆச்சர்யம்</a:t>
            </a:r>
            <a:r>
              <a:rPr lang="en-US" sz="2000" dirty="0" smtClean="0"/>
              <a:t> </a:t>
            </a:r>
            <a:r>
              <a:rPr lang="en-US" sz="2000" dirty="0" err="1" smtClean="0"/>
              <a:t>கொள்ளும்படி</a:t>
            </a:r>
            <a:r>
              <a:rPr lang="en-US" sz="2000" dirty="0" smtClean="0"/>
              <a:t> </a:t>
            </a:r>
            <a:r>
              <a:rPr lang="en-US" sz="2000" dirty="0" err="1" smtClean="0"/>
              <a:t>இரவலர்கள்</a:t>
            </a:r>
            <a:r>
              <a:rPr lang="en-US" sz="2000" dirty="0" smtClean="0"/>
              <a:t> </a:t>
            </a:r>
            <a:r>
              <a:rPr lang="en-US" sz="2000" dirty="0" err="1" smtClean="0"/>
              <a:t>கேட்டபோது</a:t>
            </a:r>
            <a:r>
              <a:rPr lang="en-US" sz="2000" dirty="0" smtClean="0"/>
              <a:t> </a:t>
            </a:r>
            <a:r>
              <a:rPr lang="en-US" sz="2000" dirty="0" err="1" smtClean="0"/>
              <a:t>கொடுத்த</a:t>
            </a:r>
            <a:r>
              <a:rPr lang="en-US" sz="2000" dirty="0" smtClean="0"/>
              <a:t> </a:t>
            </a:r>
            <a:r>
              <a:rPr lang="en-US" sz="2000" dirty="0" err="1" smtClean="0"/>
              <a:t>வேலையும்</a:t>
            </a:r>
            <a:r>
              <a:rPr lang="en-US" sz="2000" dirty="0" smtClean="0"/>
              <a:t>, </a:t>
            </a:r>
            <a:r>
              <a:rPr lang="en-US" sz="2000" dirty="0" err="1" smtClean="0"/>
              <a:t>கொடியினைக்</a:t>
            </a:r>
            <a:r>
              <a:rPr lang="en-US" sz="2000" dirty="0" smtClean="0"/>
              <a:t> </a:t>
            </a:r>
            <a:r>
              <a:rPr lang="en-US" sz="2000" dirty="0" err="1" smtClean="0"/>
              <a:t>கொண்ட</a:t>
            </a:r>
            <a:r>
              <a:rPr lang="en-US" sz="2000" dirty="0" smtClean="0"/>
              <a:t> </a:t>
            </a:r>
            <a:r>
              <a:rPr lang="en-US" sz="2000" dirty="0" err="1" smtClean="0"/>
              <a:t>கையையும்</a:t>
            </a:r>
            <a:r>
              <a:rPr lang="en-US" sz="2000" dirty="0" smtClean="0"/>
              <a:t> </a:t>
            </a:r>
            <a:r>
              <a:rPr lang="en-US" sz="2000" dirty="0" err="1" smtClean="0"/>
              <a:t>கொண்டவன்</a:t>
            </a:r>
            <a:r>
              <a:rPr lang="en-US" sz="2000" dirty="0" smtClean="0"/>
              <a:t> </a:t>
            </a:r>
            <a:r>
              <a:rPr lang="en-US" sz="2000" dirty="0" err="1" smtClean="0"/>
              <a:t>காரி</a:t>
            </a:r>
            <a:r>
              <a:rPr lang="en-US" sz="2000" dirty="0" smtClean="0"/>
              <a:t> </a:t>
            </a:r>
            <a:r>
              <a:rPr lang="en-US" sz="2000" dirty="0" err="1" smtClean="0"/>
              <a:t>என்ற</a:t>
            </a:r>
            <a:r>
              <a:rPr lang="en-US" sz="2000" dirty="0" smtClean="0"/>
              <a:t> </a:t>
            </a:r>
            <a:r>
              <a:rPr lang="en-US" sz="2000" dirty="0" err="1" smtClean="0"/>
              <a:t>வள்ளல்</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mini" pitchFamily="34" charset="0"/>
              </a:rPr>
              <a:t>mjpakhd</a:t>
            </a:r>
            <a:r>
              <a:rPr lang="en-US" dirty="0" smtClean="0">
                <a:latin typeface="Bamini" pitchFamily="34" charset="0"/>
              </a:rPr>
              <a:t>;</a:t>
            </a:r>
            <a:endParaRPr lang="en-US" dirty="0">
              <a:latin typeface="Bamini" pitchFamily="34" charset="0"/>
            </a:endParaRPr>
          </a:p>
        </p:txBody>
      </p:sp>
      <p:sp>
        <p:nvSpPr>
          <p:cNvPr id="3" name="Content Placeholder 2"/>
          <p:cNvSpPr>
            <a:spLocks noGrp="1"/>
          </p:cNvSpPr>
          <p:nvPr>
            <p:ph sz="half" idx="1"/>
          </p:nvPr>
        </p:nvSpPr>
        <p:spPr/>
        <p:txBody>
          <a:bodyPr>
            <a:normAutofit fontScale="55000" lnSpcReduction="20000"/>
          </a:bodyPr>
          <a:lstStyle/>
          <a:p>
            <a:r>
              <a:rPr lang="en-US" b="1" dirty="0" err="1" smtClean="0">
                <a:solidFill>
                  <a:srgbClr val="FF0000"/>
                </a:solidFill>
              </a:rPr>
              <a:t>கமழ்பூஞ்</a:t>
            </a:r>
            <a:r>
              <a:rPr lang="en-US" b="1" dirty="0" smtClean="0">
                <a:solidFill>
                  <a:srgbClr val="FF0000"/>
                </a:solidFill>
              </a:rPr>
              <a:t> </a:t>
            </a:r>
            <a:r>
              <a:rPr lang="en-US" b="1" dirty="0" err="1" smtClean="0">
                <a:solidFill>
                  <a:srgbClr val="FF0000"/>
                </a:solidFill>
              </a:rPr>
              <a:t>சாரல்</a:t>
            </a:r>
            <a:r>
              <a:rPr lang="en-US" b="1" dirty="0" smtClean="0">
                <a:solidFill>
                  <a:srgbClr val="FF0000"/>
                </a:solidFill>
              </a:rPr>
              <a:t> </a:t>
            </a:r>
            <a:r>
              <a:rPr lang="en-US" b="1" dirty="0" err="1" smtClean="0">
                <a:solidFill>
                  <a:srgbClr val="FF0000"/>
                </a:solidFill>
              </a:rPr>
              <a:t>கவினிய</a:t>
            </a:r>
            <a:r>
              <a:rPr lang="en-US" b="1" dirty="0" smtClean="0">
                <a:solidFill>
                  <a:srgbClr val="FF0000"/>
                </a:solidFill>
              </a:rPr>
              <a:t> </a:t>
            </a:r>
            <a:r>
              <a:rPr lang="en-US" b="1" dirty="0" err="1" smtClean="0">
                <a:solidFill>
                  <a:srgbClr val="FF0000"/>
                </a:solidFill>
              </a:rPr>
              <a:t>நெல்லி</a:t>
            </a:r>
            <a:r>
              <a:rPr lang="en-US" dirty="0" smtClean="0">
                <a:solidFill>
                  <a:srgbClr val="FF0000"/>
                </a:solidFill>
              </a:rPr>
              <a:t/>
            </a:r>
            <a:br>
              <a:rPr lang="en-US" dirty="0" smtClean="0">
                <a:solidFill>
                  <a:srgbClr val="FF0000"/>
                </a:solidFill>
              </a:rPr>
            </a:br>
            <a:r>
              <a:rPr lang="en-US" b="1" dirty="0" err="1" smtClean="0">
                <a:solidFill>
                  <a:srgbClr val="FF0000"/>
                </a:solidFill>
              </a:rPr>
              <a:t>அமிழ்து</a:t>
            </a:r>
            <a:r>
              <a:rPr lang="en-US" b="1" dirty="0" smtClean="0">
                <a:solidFill>
                  <a:srgbClr val="FF0000"/>
                </a:solidFill>
              </a:rPr>
              <a:t> </a:t>
            </a:r>
            <a:r>
              <a:rPr lang="en-US" b="1" dirty="0" err="1" smtClean="0">
                <a:solidFill>
                  <a:srgbClr val="FF0000"/>
                </a:solidFill>
              </a:rPr>
              <a:t>விளை</a:t>
            </a:r>
            <a:r>
              <a:rPr lang="en-US" b="1" dirty="0" smtClean="0">
                <a:solidFill>
                  <a:srgbClr val="FF0000"/>
                </a:solidFill>
              </a:rPr>
              <a:t> </a:t>
            </a:r>
            <a:r>
              <a:rPr lang="en-US" b="1" dirty="0" err="1" smtClean="0">
                <a:solidFill>
                  <a:srgbClr val="FF0000"/>
                </a:solidFill>
              </a:rPr>
              <a:t>தீம்</a:t>
            </a:r>
            <a:r>
              <a:rPr lang="en-US" b="1" dirty="0" smtClean="0">
                <a:solidFill>
                  <a:srgbClr val="FF0000"/>
                </a:solidFill>
              </a:rPr>
              <a:t> </a:t>
            </a:r>
            <a:r>
              <a:rPr lang="en-US" b="1" dirty="0" err="1" smtClean="0">
                <a:solidFill>
                  <a:srgbClr val="FF0000"/>
                </a:solidFill>
              </a:rPr>
              <a:t>கனி</a:t>
            </a:r>
            <a:r>
              <a:rPr lang="en-US" b="1" dirty="0" smtClean="0">
                <a:solidFill>
                  <a:srgbClr val="FF0000"/>
                </a:solidFill>
              </a:rPr>
              <a:t> </a:t>
            </a:r>
            <a:r>
              <a:rPr lang="en-US" b="1" dirty="0" err="1" smtClean="0">
                <a:solidFill>
                  <a:srgbClr val="FF0000"/>
                </a:solidFill>
              </a:rPr>
              <a:t>ஔவைக்கு</a:t>
            </a:r>
            <a:r>
              <a:rPr lang="en-US" b="1" dirty="0" smtClean="0">
                <a:solidFill>
                  <a:srgbClr val="FF0000"/>
                </a:solidFill>
              </a:rPr>
              <a:t> </a:t>
            </a:r>
            <a:r>
              <a:rPr lang="en-US" b="1" dirty="0" err="1" smtClean="0">
                <a:solidFill>
                  <a:srgbClr val="FF0000"/>
                </a:solidFill>
              </a:rPr>
              <a:t>ஈந்த</a:t>
            </a:r>
            <a:r>
              <a:rPr lang="en-US" dirty="0" smtClean="0">
                <a:solidFill>
                  <a:srgbClr val="FF0000"/>
                </a:solidFill>
              </a:rPr>
              <a:t/>
            </a:r>
            <a:br>
              <a:rPr lang="en-US" dirty="0" smtClean="0">
                <a:solidFill>
                  <a:srgbClr val="FF0000"/>
                </a:solidFill>
              </a:rPr>
            </a:br>
            <a:r>
              <a:rPr lang="en-US" b="1" dirty="0" err="1" smtClean="0">
                <a:solidFill>
                  <a:srgbClr val="FF0000"/>
                </a:solidFill>
              </a:rPr>
              <a:t>உரவுச்</a:t>
            </a:r>
            <a:r>
              <a:rPr lang="en-US" b="1" dirty="0" smtClean="0">
                <a:solidFill>
                  <a:srgbClr val="FF0000"/>
                </a:solidFill>
              </a:rPr>
              <a:t> </a:t>
            </a:r>
            <a:r>
              <a:rPr lang="en-US" b="1" dirty="0" err="1" smtClean="0">
                <a:solidFill>
                  <a:srgbClr val="FF0000"/>
                </a:solidFill>
              </a:rPr>
              <a:t>சினம்</a:t>
            </a:r>
            <a:r>
              <a:rPr lang="en-US" b="1" dirty="0" smtClean="0">
                <a:solidFill>
                  <a:srgbClr val="FF0000"/>
                </a:solidFill>
              </a:rPr>
              <a:t> </a:t>
            </a:r>
            <a:r>
              <a:rPr lang="en-US" b="1" dirty="0" err="1" smtClean="0">
                <a:solidFill>
                  <a:srgbClr val="FF0000"/>
                </a:solidFill>
              </a:rPr>
              <a:t>கனலும்</a:t>
            </a:r>
            <a:r>
              <a:rPr lang="en-US" b="1" dirty="0" smtClean="0">
                <a:solidFill>
                  <a:srgbClr val="FF0000"/>
                </a:solidFill>
              </a:rPr>
              <a:t> </a:t>
            </a:r>
            <a:r>
              <a:rPr lang="en-US" b="1" dirty="0" err="1" smtClean="0">
                <a:solidFill>
                  <a:srgbClr val="FF0000"/>
                </a:solidFill>
              </a:rPr>
              <a:t>ஒளி</a:t>
            </a:r>
            <a:r>
              <a:rPr lang="en-US" b="1" dirty="0" smtClean="0">
                <a:solidFill>
                  <a:srgbClr val="FF0000"/>
                </a:solidFill>
              </a:rPr>
              <a:t> </a:t>
            </a:r>
            <a:r>
              <a:rPr lang="en-US" b="1" dirty="0" err="1" smtClean="0">
                <a:solidFill>
                  <a:srgbClr val="FF0000"/>
                </a:solidFill>
              </a:rPr>
              <a:t>திகழ்</a:t>
            </a:r>
            <a:r>
              <a:rPr lang="en-US" b="1" dirty="0" smtClean="0">
                <a:solidFill>
                  <a:srgbClr val="FF0000"/>
                </a:solidFill>
              </a:rPr>
              <a:t> </a:t>
            </a:r>
            <a:r>
              <a:rPr lang="en-US" b="1" dirty="0" err="1" smtClean="0">
                <a:solidFill>
                  <a:srgbClr val="FF0000"/>
                </a:solidFill>
              </a:rPr>
              <a:t>நெடுவேல்</a:t>
            </a:r>
            <a:r>
              <a:rPr lang="en-US" dirty="0" smtClean="0">
                <a:solidFill>
                  <a:srgbClr val="FF0000"/>
                </a:solidFill>
              </a:rPr>
              <a:t/>
            </a:r>
            <a:br>
              <a:rPr lang="en-US" dirty="0" smtClean="0">
                <a:solidFill>
                  <a:srgbClr val="FF0000"/>
                </a:solidFill>
              </a:rPr>
            </a:br>
            <a:r>
              <a:rPr lang="en-US" b="1" dirty="0" err="1" smtClean="0">
                <a:solidFill>
                  <a:srgbClr val="FF0000"/>
                </a:solidFill>
              </a:rPr>
              <a:t>அரவக்கடல்</a:t>
            </a:r>
            <a:r>
              <a:rPr lang="en-US" b="1" dirty="0" smtClean="0">
                <a:solidFill>
                  <a:srgbClr val="FF0000"/>
                </a:solidFill>
              </a:rPr>
              <a:t> </a:t>
            </a:r>
            <a:r>
              <a:rPr lang="en-US" b="1" dirty="0" err="1" smtClean="0">
                <a:solidFill>
                  <a:srgbClr val="FF0000"/>
                </a:solidFill>
              </a:rPr>
              <a:t>தானை</a:t>
            </a:r>
            <a:r>
              <a:rPr lang="en-US" b="1" dirty="0" smtClean="0">
                <a:solidFill>
                  <a:srgbClr val="FF0000"/>
                </a:solidFill>
              </a:rPr>
              <a:t> </a:t>
            </a:r>
            <a:r>
              <a:rPr lang="en-US" b="1" dirty="0" err="1" smtClean="0">
                <a:solidFill>
                  <a:srgbClr val="FF0000"/>
                </a:solidFill>
              </a:rPr>
              <a:t>அதிகனும்</a:t>
            </a:r>
            <a:r>
              <a:rPr lang="en-US" b="1" dirty="0" smtClean="0"/>
              <a:t> (100 - 103)</a:t>
            </a:r>
          </a:p>
          <a:p>
            <a:r>
              <a:rPr lang="en-US" b="1" dirty="0" smtClean="0"/>
              <a:t/>
            </a:r>
            <a:br>
              <a:rPr lang="en-US" b="1" dirty="0" smtClean="0"/>
            </a:br>
            <a:r>
              <a:rPr lang="en-US" dirty="0" err="1" smtClean="0"/>
              <a:t>மிகப்பெரிய</a:t>
            </a:r>
            <a:r>
              <a:rPr lang="en-US" dirty="0" smtClean="0"/>
              <a:t> </a:t>
            </a:r>
            <a:r>
              <a:rPr lang="en-US" dirty="0" err="1" smtClean="0"/>
              <a:t>மலையின்</a:t>
            </a:r>
            <a:r>
              <a:rPr lang="en-US" dirty="0" smtClean="0"/>
              <a:t> </a:t>
            </a:r>
            <a:r>
              <a:rPr lang="en-US" dirty="0" err="1" smtClean="0"/>
              <a:t>சாரலில்</a:t>
            </a:r>
            <a:r>
              <a:rPr lang="en-US" dirty="0" smtClean="0"/>
              <a:t> </a:t>
            </a:r>
            <a:r>
              <a:rPr lang="en-US" dirty="0" err="1" smtClean="0"/>
              <a:t>போய்</a:t>
            </a:r>
            <a:r>
              <a:rPr lang="en-US" dirty="0" smtClean="0"/>
              <a:t> </a:t>
            </a:r>
            <a:r>
              <a:rPr lang="en-US" dirty="0" err="1" smtClean="0"/>
              <a:t>நின்று</a:t>
            </a:r>
            <a:r>
              <a:rPr lang="en-US" dirty="0" smtClean="0"/>
              <a:t> </a:t>
            </a:r>
            <a:r>
              <a:rPr lang="en-US" dirty="0" err="1" smtClean="0"/>
              <a:t>அழகு</a:t>
            </a:r>
            <a:r>
              <a:rPr lang="en-US" dirty="0" smtClean="0"/>
              <a:t> </a:t>
            </a:r>
            <a:r>
              <a:rPr lang="en-US" dirty="0" err="1" smtClean="0"/>
              <a:t>மிகுந்த</a:t>
            </a:r>
            <a:r>
              <a:rPr lang="en-US" dirty="0" smtClean="0"/>
              <a:t> </a:t>
            </a:r>
            <a:r>
              <a:rPr lang="en-US" dirty="0" err="1" smtClean="0"/>
              <a:t>நெல்லிக்</a:t>
            </a:r>
            <a:r>
              <a:rPr lang="en-US" dirty="0" smtClean="0"/>
              <a:t> </a:t>
            </a:r>
            <a:r>
              <a:rPr lang="en-US" dirty="0" err="1" smtClean="0"/>
              <a:t>கனியின்</a:t>
            </a:r>
            <a:r>
              <a:rPr lang="en-US" dirty="0" smtClean="0"/>
              <a:t> </a:t>
            </a:r>
            <a:r>
              <a:rPr lang="en-US" dirty="0" err="1" smtClean="0"/>
              <a:t>அமுதக்</a:t>
            </a:r>
            <a:r>
              <a:rPr lang="en-US" dirty="0" smtClean="0"/>
              <a:t> </a:t>
            </a:r>
            <a:r>
              <a:rPr lang="en-US" dirty="0" err="1" smtClean="0"/>
              <a:t>தன்மையுடையது</a:t>
            </a:r>
            <a:r>
              <a:rPr lang="en-US" dirty="0" smtClean="0"/>
              <a:t>. </a:t>
            </a:r>
            <a:r>
              <a:rPr lang="en-US" dirty="0" err="1" smtClean="0"/>
              <a:t>அந்தக்</a:t>
            </a:r>
            <a:r>
              <a:rPr lang="en-US" dirty="0" smtClean="0"/>
              <a:t> </a:t>
            </a:r>
            <a:r>
              <a:rPr lang="en-US" dirty="0" err="1" smtClean="0"/>
              <a:t>கனி</a:t>
            </a:r>
            <a:r>
              <a:rPr lang="en-US" dirty="0" smtClean="0"/>
              <a:t> </a:t>
            </a:r>
            <a:r>
              <a:rPr lang="en-US" dirty="0" err="1" smtClean="0"/>
              <a:t>தனக்குக்</a:t>
            </a:r>
            <a:r>
              <a:rPr lang="en-US" dirty="0" smtClean="0"/>
              <a:t> </a:t>
            </a:r>
            <a:r>
              <a:rPr lang="en-US" dirty="0" err="1" smtClean="0"/>
              <a:t>கிடைத்த</a:t>
            </a:r>
            <a:r>
              <a:rPr lang="en-US" dirty="0" smtClean="0"/>
              <a:t> </a:t>
            </a:r>
            <a:r>
              <a:rPr lang="en-US" dirty="0" err="1" smtClean="0"/>
              <a:t>போது</a:t>
            </a:r>
            <a:r>
              <a:rPr lang="en-US" dirty="0" smtClean="0"/>
              <a:t> </a:t>
            </a:r>
            <a:r>
              <a:rPr lang="en-US" dirty="0" err="1" smtClean="0"/>
              <a:t>அதனைத்தான்</a:t>
            </a:r>
            <a:r>
              <a:rPr lang="en-US" dirty="0" smtClean="0"/>
              <a:t> </a:t>
            </a:r>
            <a:r>
              <a:rPr lang="en-US" dirty="0" err="1" smtClean="0"/>
              <a:t>உண்டால்</a:t>
            </a:r>
            <a:r>
              <a:rPr lang="en-US" dirty="0" smtClean="0"/>
              <a:t> </a:t>
            </a:r>
            <a:r>
              <a:rPr lang="en-US" dirty="0" err="1" smtClean="0"/>
              <a:t>உடலுக்கு</a:t>
            </a:r>
            <a:r>
              <a:rPr lang="en-US" dirty="0" smtClean="0"/>
              <a:t> </a:t>
            </a:r>
            <a:r>
              <a:rPr lang="en-US" dirty="0" err="1" smtClean="0"/>
              <a:t>நன்மை</a:t>
            </a:r>
            <a:r>
              <a:rPr lang="en-US" dirty="0" smtClean="0"/>
              <a:t> </a:t>
            </a:r>
            <a:r>
              <a:rPr lang="en-US" dirty="0" err="1" smtClean="0"/>
              <a:t>தரும்</a:t>
            </a:r>
            <a:r>
              <a:rPr lang="en-US" dirty="0" smtClean="0"/>
              <a:t>.</a:t>
            </a:r>
            <a:br>
              <a:rPr lang="en-US" dirty="0" smtClean="0"/>
            </a:br>
            <a:r>
              <a:rPr lang="en-US" dirty="0" smtClean="0"/>
              <a:t/>
            </a:r>
            <a:br>
              <a:rPr lang="en-US" dirty="0" smtClean="0"/>
            </a:br>
            <a:r>
              <a:rPr lang="en-US" dirty="0" err="1" smtClean="0"/>
              <a:t>அப்படிப்பட்ட</a:t>
            </a:r>
            <a:r>
              <a:rPr lang="en-US" dirty="0" smtClean="0"/>
              <a:t> </a:t>
            </a:r>
            <a:r>
              <a:rPr lang="en-US" dirty="0" err="1" smtClean="0"/>
              <a:t>கனியைத்</a:t>
            </a:r>
            <a:r>
              <a:rPr lang="en-US" dirty="0" smtClean="0"/>
              <a:t> </a:t>
            </a:r>
            <a:r>
              <a:rPr lang="en-US" dirty="0" err="1" smtClean="0"/>
              <a:t>தான்</a:t>
            </a:r>
            <a:r>
              <a:rPr lang="en-US" dirty="0" smtClean="0"/>
              <a:t> </a:t>
            </a:r>
            <a:r>
              <a:rPr lang="en-US" dirty="0" err="1" smtClean="0"/>
              <a:t>உண்ணாமல்</a:t>
            </a:r>
            <a:r>
              <a:rPr lang="en-US" dirty="0" smtClean="0"/>
              <a:t> </a:t>
            </a:r>
            <a:r>
              <a:rPr lang="en-US" dirty="0" err="1" smtClean="0"/>
              <a:t>ஒளவைப்</a:t>
            </a:r>
            <a:r>
              <a:rPr lang="en-US" dirty="0" smtClean="0"/>
              <a:t> </a:t>
            </a:r>
            <a:r>
              <a:rPr lang="en-US" dirty="0" err="1" smtClean="0"/>
              <a:t>பாட்டிக்குக்</a:t>
            </a:r>
            <a:r>
              <a:rPr lang="en-US" dirty="0" smtClean="0"/>
              <a:t> </a:t>
            </a:r>
            <a:r>
              <a:rPr lang="en-US" dirty="0" err="1" smtClean="0"/>
              <a:t>கொடுத்தவனும்</a:t>
            </a:r>
            <a:r>
              <a:rPr lang="en-US" dirty="0" smtClean="0"/>
              <a:t>, </a:t>
            </a:r>
            <a:r>
              <a:rPr lang="en-US" dirty="0" err="1" smtClean="0"/>
              <a:t>கொற்றவையின்</a:t>
            </a:r>
            <a:r>
              <a:rPr lang="en-US" dirty="0" smtClean="0"/>
              <a:t> </a:t>
            </a:r>
            <a:r>
              <a:rPr lang="en-US" dirty="0" err="1" smtClean="0"/>
              <a:t>கோபம்</a:t>
            </a:r>
            <a:r>
              <a:rPr lang="en-US" dirty="0" smtClean="0"/>
              <a:t> </a:t>
            </a:r>
            <a:r>
              <a:rPr lang="en-US" dirty="0" err="1" smtClean="0"/>
              <a:t>கொண்ட</a:t>
            </a:r>
            <a:r>
              <a:rPr lang="en-US" dirty="0" smtClean="0"/>
              <a:t> </a:t>
            </a:r>
            <a:r>
              <a:rPr lang="en-US" dirty="0" err="1" smtClean="0"/>
              <a:t>ஒளியையும்</a:t>
            </a:r>
            <a:r>
              <a:rPr lang="en-US" dirty="0" smtClean="0"/>
              <a:t>, </a:t>
            </a:r>
            <a:r>
              <a:rPr lang="en-US" dirty="0" err="1" smtClean="0"/>
              <a:t>கடலைப்</a:t>
            </a:r>
            <a:r>
              <a:rPr lang="en-US" dirty="0" smtClean="0"/>
              <a:t> </a:t>
            </a:r>
            <a:r>
              <a:rPr lang="en-US" dirty="0" err="1" smtClean="0"/>
              <a:t>போல</a:t>
            </a:r>
            <a:r>
              <a:rPr lang="en-US" dirty="0" smtClean="0"/>
              <a:t> </a:t>
            </a:r>
            <a:r>
              <a:rPr lang="en-US" dirty="0" err="1" smtClean="0"/>
              <a:t>சப்தம்</a:t>
            </a:r>
            <a:r>
              <a:rPr lang="en-US" dirty="0" smtClean="0"/>
              <a:t> </a:t>
            </a:r>
            <a:r>
              <a:rPr lang="en-US" dirty="0" err="1" smtClean="0"/>
              <a:t>கொண்ட</a:t>
            </a:r>
            <a:r>
              <a:rPr lang="en-US" dirty="0" smtClean="0"/>
              <a:t> </a:t>
            </a:r>
            <a:r>
              <a:rPr lang="en-US" dirty="0" err="1" smtClean="0"/>
              <a:t>படையையும்</a:t>
            </a:r>
            <a:r>
              <a:rPr lang="en-US" dirty="0" smtClean="0"/>
              <a:t> </a:t>
            </a:r>
            <a:r>
              <a:rPr lang="en-US" dirty="0" err="1" smtClean="0"/>
              <a:t>கொண்டவன்</a:t>
            </a:r>
            <a:r>
              <a:rPr lang="en-US" dirty="0" smtClean="0"/>
              <a:t> </a:t>
            </a:r>
            <a:r>
              <a:rPr lang="en-US" dirty="0" err="1" smtClean="0"/>
              <a:t>அதியமான்</a:t>
            </a:r>
            <a:r>
              <a:rPr lang="en-US" dirty="0" smtClean="0"/>
              <a:t> </a:t>
            </a:r>
            <a:r>
              <a:rPr lang="en-US" dirty="0" err="1" smtClean="0"/>
              <a:t>என்ற</a:t>
            </a:r>
            <a:r>
              <a:rPr lang="en-US" dirty="0" smtClean="0"/>
              <a:t> </a:t>
            </a:r>
            <a:r>
              <a:rPr lang="en-US" dirty="0" err="1" smtClean="0"/>
              <a:t>வள்ளல்</a:t>
            </a:r>
            <a:endParaRPr lang="en-US" dirty="0"/>
          </a:p>
        </p:txBody>
      </p:sp>
      <p:pic>
        <p:nvPicPr>
          <p:cNvPr id="5" name="Content Placeholder 4" descr="Screenshot_20200524_090301.jpg"/>
          <p:cNvPicPr>
            <a:picLocks noGrp="1" noChangeAspect="1"/>
          </p:cNvPicPr>
          <p:nvPr>
            <p:ph sz="half" idx="2"/>
          </p:nvPr>
        </p:nvPicPr>
        <p:blipFill>
          <a:blip r:embed="rId2"/>
          <a:stretch>
            <a:fillRect/>
          </a:stretch>
        </p:blipFill>
        <p:spPr>
          <a:xfrm>
            <a:off x="4648200" y="1371600"/>
            <a:ext cx="4158039" cy="46482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203</Words>
  <Application>Microsoft Office PowerPoint</Application>
  <PresentationFormat>On-screen Show (4:3)</PresentationFormat>
  <Paragraphs>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midtUf;Fk; tzf;fk;</vt:lpstr>
      <vt:lpstr>Slide 2</vt:lpstr>
      <vt:lpstr>myF-3 rpWghzhw;Wg;gil</vt:lpstr>
      <vt:lpstr>Kd;Diu</vt:lpstr>
      <vt:lpstr>filnaO ts;sy;fs;</vt:lpstr>
      <vt:lpstr>Ngfd;</vt:lpstr>
      <vt:lpstr>ghhp</vt:lpstr>
      <vt:lpstr>fhhp</vt:lpstr>
      <vt:lpstr>mjpakhd;</vt:lpstr>
      <vt:lpstr>es;sp</vt:lpstr>
      <vt:lpstr>Ma;</vt:lpstr>
      <vt:lpstr>Xhp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midtUf;Fk; tzf;fk;</dc:title>
  <dc:creator>Nithya</dc:creator>
  <cp:lastModifiedBy>Nithya</cp:lastModifiedBy>
  <cp:revision>20</cp:revision>
  <dcterms:created xsi:type="dcterms:W3CDTF">2006-08-16T00:00:00Z</dcterms:created>
  <dcterms:modified xsi:type="dcterms:W3CDTF">2020-05-24T11:16:31Z</dcterms:modified>
</cp:coreProperties>
</file>