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ink/ink6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7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02-08T14:55:55.726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2EA36E1D-C7E8-401A-8F64-22BCF68CC8E7}" emma:medium="tactile" emma:mode="ink">
          <msink:context xmlns:msink="http://schemas.microsoft.com/ink/2010/main" type="writingRegion" rotatedBoundingBox="26405,8292 22709,8245 22712,8013 26408,8061"/>
        </emma:interpretation>
      </emma:emma>
    </inkml:annotationXML>
    <inkml:traceGroup>
      <inkml:annotationXML>
        <emma:emma xmlns:emma="http://www.w3.org/2003/04/emma" version="1.0">
          <emma:interpretation id="{E975C52E-5CC0-43E2-96EF-547CAAACC3FD}" emma:medium="tactile" emma:mode="ink">
            <msink:context xmlns:msink="http://schemas.microsoft.com/ink/2010/main" type="paragraph" rotatedBoundingBox="26405,8292 22709,8245 22712,8013 26408,80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FD3BC2-3AFE-4347-A789-AAE25971A9C7}" emma:medium="tactile" emma:mode="ink">
              <msink:context xmlns:msink="http://schemas.microsoft.com/ink/2010/main" type="line" rotatedBoundingBox="26405,8292 22709,8245 22712,8013 26408,8061"/>
            </emma:interpretation>
          </emma:emma>
        </inkml:annotationXML>
        <inkml:traceGroup>
          <inkml:annotationXML>
            <emma:emma xmlns:emma="http://www.w3.org/2003/04/emma" version="1.0">
              <emma:interpretation id="{740B2DA8-FEC9-4A6F-A13D-41C25FED9B65}" emma:medium="tactile" emma:mode="ink">
                <msink:context xmlns:msink="http://schemas.microsoft.com/ink/2010/main" type="inkWord" rotatedBoundingBox="26406,8225 26244,8223 26246,8059 26408,8061"/>
              </emma:interpretation>
            </emma:emma>
          </inkml:annotationXML>
          <inkml:trace contextRef="#ctx0" brushRef="#br0">0 0 0</inkml:trace>
          <inkml:trace contextRef="#ctx0" brushRef="#br0" timeOffset="-342.3562">0 0 0</inkml:trace>
          <inkml:trace contextRef="#ctx0" brushRef="#br0" timeOffset="2189.4092">37 0 0</inkml:trace>
          <inkml:trace contextRef="#ctx0" brushRef="#br0" timeOffset="2184.9079">37 0 0</inkml:trace>
          <inkml:trace contextRef="#ctx0" brushRef="#br0" timeOffset="2475.9613">37 37 0</inkml:trace>
          <inkml:trace contextRef="#ctx0" brushRef="#br0" timeOffset="2472.9421">37 37 0</inkml:trace>
          <inkml:trace contextRef="#ctx0" brushRef="#br0" timeOffset="2859.0538">37 37 0</inkml:trace>
          <inkml:trace contextRef="#ctx0" brushRef="#br0" timeOffset="2863.5555">37 37 0</inkml:trace>
          <inkml:trace contextRef="#ctx0" brushRef="#br0" timeOffset="3217.719">37 37 0</inkml:trace>
          <inkml:trace contextRef="#ctx0" brushRef="#br0" timeOffset="3220.7198">37 37 0</inkml:trace>
          <inkml:trace contextRef="#ctx0" brushRef="#br0" timeOffset="3606.4698">37 37 0</inkml:trace>
          <inkml:trace contextRef="#ctx0" brushRef="#br0" timeOffset="5698.4574">37 74 0</inkml:trace>
          <inkml:trace contextRef="#ctx0" brushRef="#br0" timeOffset="6062.0702">37 74 0</inkml:trace>
          <inkml:trace contextRef="#ctx0" brushRef="#br0" timeOffset="6069.5712">37 74 0</inkml:trace>
          <inkml:trace contextRef="#ctx0" brushRef="#br0" timeOffset="5694.9566">37 74 0</inkml:trace>
          <inkml:trace contextRef="#ctx0" brushRef="#br0" timeOffset="6427.3963">37 74 0</inkml:trace>
          <inkml:trace contextRef="#ctx0" brushRef="#br0" timeOffset="6431.897">37 74 0</inkml:trace>
          <inkml:trace contextRef="#ctx0" brushRef="#br0" timeOffset="6842.7555">37 74 0</inkml:trace>
          <inkml:trace contextRef="#ctx0" brushRef="#br0" timeOffset="7824.374">37 74 0</inkml:trace>
          <inkml:trace contextRef="#ctx0" brushRef="#br0" timeOffset="7827.875">37 74 0</inkml:trace>
          <inkml:trace contextRef="#ctx0" brushRef="#br0" timeOffset="16924.9061">110 74 0</inkml:trace>
          <inkml:trace contextRef="#ctx0" brushRef="#br0" timeOffset="16920.9066">110 74 0</inkml:trace>
          <inkml:trace contextRef="#ctx0" brushRef="#br0" timeOffset="17378.5511">110 74 0</inkml:trace>
          <inkml:trace contextRef="#ctx0" brushRef="#br0" timeOffset="17382.5497">110 74 0</inkml:trace>
          <inkml:trace contextRef="#ctx0" brushRef="#br0" timeOffset="25465.1174">147 0 0</inkml:trace>
          <inkml:trace contextRef="#ctx0" brushRef="#br0" timeOffset="25868.7579">147 0 0</inkml:trace>
          <inkml:trace contextRef="#ctx0" brushRef="#br0" timeOffset="25872.7585">147 0 0</inkml:trace>
          <inkml:trace contextRef="#ctx0" brushRef="#br0" timeOffset="25462.1171">147 0 0</inkml:trace>
          <inkml:trace contextRef="#ctx0" brushRef="#br0" timeOffset="26324.5861">147 0 0</inkml:trace>
          <inkml:trace contextRef="#ctx0" brushRef="#br0" timeOffset="26329.0822">147 0 0</inkml:trace>
          <inkml:trace contextRef="#ctx0" brushRef="#br0" timeOffset="26771.8802">147 0 0</inkml:trace>
          <inkml:trace contextRef="#ctx0" brushRef="#br0" timeOffset="26775.8808">147 0 0</inkml:trace>
          <inkml:trace contextRef="#ctx0" brushRef="#br1" timeOffset="35759.9395">147 0 0</inkml:trace>
          <inkml:trace contextRef="#ctx0" brushRef="#br1" timeOffset="35764.9378">147 0 0</inkml:trace>
          <inkml:trace contextRef="#ctx0" brushRef="#br1" timeOffset="36078.7706">147 0 0</inkml:trace>
          <inkml:trace contextRef="#ctx0" brushRef="#br1" timeOffset="36081.7689">147 0 0</inkml:trace>
          <inkml:trace contextRef="#ctx0" brushRef="#br1" timeOffset="36405.557">147 0 0</inkml:trace>
          <inkml:trace contextRef="#ctx0" brushRef="#br1" timeOffset="36409.0538">147 0 0</inkml:trace>
          <inkml:trace contextRef="#ctx0" brushRef="#br1" timeOffset="36751.1766">147 0 0</inkml:trace>
          <inkml:trace contextRef="#ctx0" brushRef="#br1" timeOffset="36755.6778">147 0 0</inkml:trace>
          <inkml:trace contextRef="#ctx0" brushRef="#br1" timeOffset="37068.7521">147 0 0</inkml:trace>
          <inkml:trace contextRef="#ctx0" brushRef="#br1" timeOffset="37072.7465">147 0 0</inkml:trace>
          <inkml:trace contextRef="#ctx0" brushRef="#br1" timeOffset="38906.2569">110 37 0</inkml:trace>
          <inkml:trace contextRef="#ctx0" brushRef="#br1" timeOffset="38902.2563">110 37 0</inkml:trace>
          <inkml:trace contextRef="#ctx0" brushRef="#br1" timeOffset="40508.8729">110 37 0,'0'-37'312,"0"0"-234,0 0 16,0 74 422,0 0-470,0 0 1,0-74 250</inkml:trace>
          <inkml:trace contextRef="#ctx0" brushRef="#br0" timeOffset="56572.7888">74 37 0</inkml:trace>
          <inkml:trace contextRef="#ctx0" brushRef="#br0" timeOffset="56190.275">74 37 0</inkml:trace>
          <inkml:trace contextRef="#ctx0" brushRef="#br0" timeOffset="56186.275">74 37 0</inkml:trace>
          <inkml:trace contextRef="#ctx0" brushRef="#br0" timeOffset="56576.2876">74 37 0</inkml:trace>
        </inkml:traceGroup>
        <inkml:traceGroup>
          <inkml:annotationXML>
            <emma:emma xmlns:emma="http://www.w3.org/2003/04/emma" version="1.0">
              <emma:interpretation id="{640B2CBF-D34A-4577-B75E-A28884FC497F}" emma:medium="tactile" emma:mode="ink">
                <msink:context xmlns:msink="http://schemas.microsoft.com/ink/2010/main" type="inkWord" rotatedBoundingBox="22821,8246 22709,8245 22712,8024 22824,8025"/>
              </emma:interpretation>
            </emma:emma>
          </inkml:annotationXML>
          <inkml:trace contextRef="#ctx0" brushRef="#br0" timeOffset="59173.314">-3460 0 0</inkml:trace>
          <inkml:trace contextRef="#ctx0" brushRef="#br0" timeOffset="59545.728">-3460 0 0</inkml:trace>
          <inkml:trace contextRef="#ctx0" brushRef="#br0" timeOffset="59549.7286">-3460 0 0</inkml:trace>
          <inkml:trace contextRef="#ctx0" brushRef="#br0" timeOffset="59169.3165">-3460 0 0</inkml:trace>
          <inkml:trace contextRef="#ctx0" brushRef="#br0" timeOffset="59862.5942">-3460 0 0</inkml:trace>
          <inkml:trace contextRef="#ctx0" brushRef="#br0" timeOffset="59866.5912">-3460 0 0</inkml:trace>
          <inkml:trace contextRef="#ctx0" brushRef="#br0" timeOffset="61766.788">-3460 0 0,'-37'0'234,"74"0"204,-74 0-1,74 0 63</inkml:trace>
          <inkml:trace contextRef="#ctx0" brushRef="#br0" timeOffset="62242.4303">-3460 0 0</inkml:trace>
          <inkml:trace contextRef="#ctx0" brushRef="#br0" timeOffset="62245.9287">-3460 0 0</inkml:trace>
          <inkml:trace contextRef="#ctx0" brushRef="#br0" timeOffset="64709.1687">-3460 0 0,'0'-37'234,"0"0"-140,0 1 15</inkml:trace>
          <inkml:trace contextRef="#ctx0" brushRef="#br0" timeOffset="66355.3489">-3460-74 0</inkml:trace>
          <inkml:trace contextRef="#ctx0" brushRef="#br0" timeOffset="66675.7257">-3460-74 0</inkml:trace>
          <inkml:trace contextRef="#ctx0" brushRef="#br0" timeOffset="66360.3492">-3460-74 0</inkml:trace>
          <inkml:trace contextRef="#ctx0" brushRef="#br0" timeOffset="66671.225">-3460-74 0</inkml:trace>
          <inkml:trace contextRef="#ctx0" brushRef="#br0" timeOffset="78875.1843">-3460-37 0,'-37'0'281</inkml:trace>
          <inkml:trace contextRef="#ctx0" brushRef="#br0" timeOffset="78877.686">-3497-37 0</inkml:trace>
          <inkml:trace contextRef="#ctx0" brushRef="#br0" timeOffset="80965.8404">-3497-37 0</inkml:trace>
          <inkml:trace contextRef="#ctx0" brushRef="#br0" timeOffset="80530.2064">-3497-37 0</inkml:trace>
          <inkml:trace contextRef="#ctx0" brushRef="#br0" timeOffset="80969.8404">-3497-37 0</inkml:trace>
          <inkml:trace contextRef="#ctx0" brushRef="#br0" timeOffset="83473.5144">-3534-37 0</inkml:trace>
          <inkml:trace contextRef="#ctx0" brushRef="#br0" timeOffset="83478.0187">-3534-37 0</inkml:trace>
          <inkml:trace contextRef="#ctx0" brushRef="#br0" timeOffset="85277.7819">-3534-37 0,'0'-37'359,"37"37"63,0 0-359,-1 0-32,-36 37 32,0 0 108,0 37-92,-36-74-48,-1 0 47,0 0 31,37-37-46,0 0-16,0 0 15</inkml:trace>
          <inkml:trace contextRef="#ctx0" brushRef="#br0" timeOffset="90066.7181">-3460 111 0,'0'-37'234,"0"0"-218,0 0 15,0-37 1,-37 74 124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02-08T14:57:52.270"/>
    </inkml:context>
    <inkml:brush xml:id="br0">
      <inkml:brushProperty name="width" value="0.05" units="cm"/>
      <inkml:brushProperty name="height" value="0.05" units="cm"/>
      <inkml:brushProperty name="color" value="#C00000"/>
      <inkml:brushProperty name="fitToCurve" value="1"/>
    </inkml:brush>
    <inkml:brush xml:id="br1">
      <inkml:brushProperty name="width" value="0.05" units="cm"/>
      <inkml:brushProperty name="height" value="0.05" units="cm"/>
      <inkml:brushProperty name="color" value="#581813"/>
      <inkml:brushProperty name="fitToCurve" value="1"/>
    </inkml:brush>
  </inkml:definitions>
  <inkml:traceGroup>
    <inkml:annotationXML>
      <emma:emma xmlns:emma="http://www.w3.org/2003/04/emma" version="1.0">
        <emma:interpretation id="{1BD9FA3C-F8D2-498B-AAA5-AAF716C630A2}" emma:medium="tactile" emma:mode="ink">
          <msink:context xmlns:msink="http://schemas.microsoft.com/ink/2010/main" type="writingRegion" rotatedBoundingBox="20477,7355 20563,7494 20465,7554 20380,7415"/>
        </emma:interpretation>
      </emma:emma>
    </inkml:annotationXML>
    <inkml:traceGroup>
      <inkml:annotationXML>
        <emma:emma xmlns:emma="http://www.w3.org/2003/04/emma" version="1.0">
          <emma:interpretation id="{691E7625-11D8-4672-82B2-338389310960}" emma:medium="tactile" emma:mode="ink">
            <msink:context xmlns:msink="http://schemas.microsoft.com/ink/2010/main" type="paragraph" rotatedBoundingBox="20477,7355 20563,7494 20465,7554 20380,74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17362D-0694-476A-9143-F6AF0A9B67F5}" emma:medium="tactile" emma:mode="ink">
              <msink:context xmlns:msink="http://schemas.microsoft.com/ink/2010/main" type="line" rotatedBoundingBox="20477,7355 20563,7494 20465,7554 20380,7415"/>
            </emma:interpretation>
          </emma:emma>
        </inkml:annotationXML>
        <inkml:traceGroup>
          <inkml:annotationXML>
            <emma:emma xmlns:emma="http://www.w3.org/2003/04/emma" version="1.0">
              <emma:interpretation id="{068384F7-0223-4269-9BE5-43876F6F1DBD}" emma:medium="tactile" emma:mode="ink">
                <msink:context xmlns:msink="http://schemas.microsoft.com/ink/2010/main" type="inkWord" rotatedBoundingBox="20477,7355 20563,7494 20465,7554 20380,7415"/>
              </emma:interpretation>
            </emma:emma>
          </inkml:annotationXML>
          <inkml:trace contextRef="#ctx0" brushRef="#br0">0 0 0</inkml:trace>
          <inkml:trace contextRef="#ctx0" brushRef="#br0" timeOffset="353.891">0 0 0</inkml:trace>
          <inkml:trace contextRef="#ctx0" brushRef="#br0" timeOffset="357.391">0 0 0</inkml:trace>
          <inkml:trace contextRef="#ctx0" brushRef="#br0" timeOffset="-3.0023">0 0 0</inkml:trace>
          <inkml:trace contextRef="#ctx0" brushRef="#br0" timeOffset="768.2223">0 0 0</inkml:trace>
          <inkml:trace contextRef="#ctx0" brushRef="#br0" timeOffset="771.2739">0 0 0</inkml:trace>
          <inkml:trace contextRef="#ctx0" brushRef="#br1" timeOffset="11516.6807">0-36 0</inkml:trace>
          <inkml:trace contextRef="#ctx0" brushRef="#br1" timeOffset="11879.1567">0-36 0</inkml:trace>
          <inkml:trace contextRef="#ctx0" brushRef="#br1" timeOffset="11882.1559">0-36 0</inkml:trace>
          <inkml:trace contextRef="#ctx0" brushRef="#br1" timeOffset="11512.6797">0-36 0</inkml:trace>
          <inkml:trace contextRef="#ctx0" brushRef="#br1" timeOffset="46098.5608">73 37 0</inkml:trace>
          <inkml:trace contextRef="#ctx0" brushRef="#br1" timeOffset="46094.5608">73 37 0</inkml:trace>
          <inkml:trace contextRef="#ctx0" brushRef="#br1" timeOffset="51438.0028">110 0 0,'0'37'172,"-37"-37"-125,37-37 687,0 1-515</inkml:trace>
          <inkml:trace contextRef="#ctx0" brushRef="#br1" timeOffset="51903.9758">73-36 0</inkml:trace>
          <inkml:trace contextRef="#ctx0" brushRef="#br1" timeOffset="51907.9753">73-36 0</inkml:trace>
          <inkml:trace contextRef="#ctx0" brushRef="#br1" timeOffset="64272.7689">37-110 0</inkml:trace>
          <inkml:trace contextRef="#ctx0" brushRef="#br1" timeOffset="64277.7683">37-110 0</inkml:trace>
          <inkml:trace contextRef="#ctx0" brushRef="#br1" timeOffset="78949.2046">73-73 0,'-36'0'235,"36"37"-188,-37-37 0,0 0 62,74 0 188,0 0-266,-37 36 391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02-08T14:59:44.880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4E279ED2-D2BD-4685-A3B8-5EF78FF76B5D}" emma:medium="tactile" emma:mode="ink">
          <msink:context xmlns:msink="http://schemas.microsoft.com/ink/2010/main" type="writingRegion" rotatedBoundingBox="18258,6258 18368,6258 18368,6383 18258,6383"/>
        </emma:interpretation>
      </emma:emma>
    </inkml:annotationXML>
    <inkml:traceGroup>
      <inkml:annotationXML>
        <emma:emma xmlns:emma="http://www.w3.org/2003/04/emma" version="1.0">
          <emma:interpretation id="{E45D38D3-1F8A-478C-8F80-C3738379B48F}" emma:medium="tactile" emma:mode="ink">
            <msink:context xmlns:msink="http://schemas.microsoft.com/ink/2010/main" type="paragraph" rotatedBoundingBox="18258,6258 18368,6258 18368,6383 18258,6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C416B6-5C56-45B9-9F3A-295BA0CA3C3C}" emma:medium="tactile" emma:mode="ink">
              <msink:context xmlns:msink="http://schemas.microsoft.com/ink/2010/main" type="line" rotatedBoundingBox="18258,6258 18368,6258 18368,6383 18258,6383"/>
            </emma:interpretation>
          </emma:emma>
        </inkml:annotationXML>
        <inkml:traceGroup>
          <inkml:annotationXML>
            <emma:emma xmlns:emma="http://www.w3.org/2003/04/emma" version="1.0">
              <emma:interpretation id="{8D1E5ED7-7392-4645-A0E4-01A9AC3C33C4}" emma:medium="tactile" emma:mode="ink">
                <msink:context xmlns:msink="http://schemas.microsoft.com/ink/2010/main" type="inkWord" rotatedBoundingBox="18258,6258 18368,6258 18368,6383 18258,6383"/>
              </emma:interpretation>
            </emma:emma>
          </inkml:annotationXML>
          <inkml:trace contextRef="#ctx0" brushRef="#br0">0 0 0</inkml:trace>
          <inkml:trace contextRef="#ctx0" brushRef="#br0" timeOffset="-3.4993">0 0 0</inkml:trace>
          <inkml:trace contextRef="#ctx0" brushRef="#br0" timeOffset="2576.6197">37-37 0</inkml:trace>
          <inkml:trace contextRef="#ctx0" brushRef="#br0" timeOffset="2572.6205">37-37 0</inkml:trace>
          <inkml:trace contextRef="#ctx0" brushRef="#br0" timeOffset="6318.8">110 0 0,'-37'0'203,"37"-37"-187,0-36 109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02-08T14:59:56.067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C02FEEBD-873E-4ECF-A861-A1D6B830AEFE}" emma:medium="tactile" emma:mode="ink">
          <msink:context xmlns:msink="http://schemas.microsoft.com/ink/2010/main" type="writingRegion" rotatedBoundingBox="8613,7031 8687,7031 8687,7104 8613,7104"/>
        </emma:interpretation>
      </emma:emma>
    </inkml:annotationXML>
    <inkml:traceGroup>
      <inkml:annotationXML>
        <emma:emma xmlns:emma="http://www.w3.org/2003/04/emma" version="1.0">
          <emma:interpretation id="{66A922C8-1620-4FB7-A96A-85800B0111D6}" emma:medium="tactile" emma:mode="ink">
            <msink:context xmlns:msink="http://schemas.microsoft.com/ink/2010/main" type="paragraph" rotatedBoundingBox="8613,7031 8687,7031 8687,7104 8613,71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56D832-65F7-4158-BE2C-9564A502BF17}" emma:medium="tactile" emma:mode="ink">
              <msink:context xmlns:msink="http://schemas.microsoft.com/ink/2010/main" type="line" rotatedBoundingBox="8613,7031 8687,7031 8687,7104 8613,7104"/>
            </emma:interpretation>
          </emma:emma>
        </inkml:annotationXML>
        <inkml:traceGroup>
          <inkml:annotationXML>
            <emma:emma xmlns:emma="http://www.w3.org/2003/04/emma" version="1.0">
              <emma:interpretation id="{B948F509-3919-4F9F-B8F3-B9D5FDB72AF7}" emma:medium="tactile" emma:mode="ink">
                <msink:context xmlns:msink="http://schemas.microsoft.com/ink/2010/main" type="inkWord" rotatedBoundingBox="8613,7031 8687,7031 8687,7104 8613,7104"/>
              </emma:interpretation>
            </emma:emma>
          </inkml:annotationXML>
          <inkml:trace contextRef="#ctx0" brushRef="#br0">74 0 0,'0'37'250,"-37"-37"-109,0 0-63,37-37 78,0 74 235,37-37-329,-37 36-30,0-109 390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02-08T15:00:04.335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6D610615-FF86-473E-959F-BE2B1E15C881}" emma:medium="tactile" emma:mode="ink">
          <msink:context xmlns:msink="http://schemas.microsoft.com/ink/2010/main" type="writingRegion" rotatedBoundingBox="25436,7767 25510,7767 25510,7892 25436,7892"/>
        </emma:interpretation>
      </emma:emma>
    </inkml:annotationXML>
    <inkml:traceGroup>
      <inkml:annotationXML>
        <emma:emma xmlns:emma="http://www.w3.org/2003/04/emma" version="1.0">
          <emma:interpretation id="{F0CBA3B3-EEC3-42E9-B38B-FE63BF8872B4}" emma:medium="tactile" emma:mode="ink">
            <msink:context xmlns:msink="http://schemas.microsoft.com/ink/2010/main" type="paragraph" rotatedBoundingBox="25436,7767 25510,7767 25510,7892 25436,7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E17713-B458-482D-919A-13A3DF5406CB}" emma:medium="tactile" emma:mode="ink">
              <msink:context xmlns:msink="http://schemas.microsoft.com/ink/2010/main" type="line" rotatedBoundingBox="25436,7767 25510,7767 25510,7892 25436,7892"/>
            </emma:interpretation>
          </emma:emma>
        </inkml:annotationXML>
        <inkml:traceGroup>
          <inkml:annotationXML>
            <emma:emma xmlns:emma="http://www.w3.org/2003/04/emma" version="1.0">
              <emma:interpretation id="{04937A77-2BE7-490A-9C99-13AEBED65FAE}" emma:medium="tactile" emma:mode="ink">
                <msink:context xmlns:msink="http://schemas.microsoft.com/ink/2010/main" type="inkWord" rotatedBoundingBox="25436,7767 25510,7767 25510,7892 25436,7892"/>
              </emma:interpretation>
            </emma:emma>
          </inkml:annotationXML>
          <inkml:trace contextRef="#ctx0" brushRef="#br0">0 0 0</inkml:trace>
          <inkml:trace contextRef="#ctx0" brushRef="#br0" timeOffset="-3.9975">0 0 0</inkml:trace>
          <inkml:trace contextRef="#ctx0" brushRef="#br0" timeOffset="1661.2957">0 0 0,'-37'0'328,"37"-73"-250,37 73 391,-37 37-454,37-37 126,-37-37 93,0 0-140,-37 37-63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9-02-08T15:00:18.377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C42031FB-B032-4EF8-A504-3869C6F0D56B}" emma:medium="tactile" emma:mode="ink">
          <msink:context xmlns:msink="http://schemas.microsoft.com/ink/2010/main" type="writingRegion" rotatedBoundingBox="7362,9350 7450,9350 7450,9365 7362,9365"/>
        </emma:interpretation>
      </emma:emma>
    </inkml:annotationXML>
    <inkml:traceGroup>
      <inkml:annotationXML>
        <emma:emma xmlns:emma="http://www.w3.org/2003/04/emma" version="1.0">
          <emma:interpretation id="{F372AEB9-A835-47DA-A013-6E8048F4A7D2}" emma:medium="tactile" emma:mode="ink">
            <msink:context xmlns:msink="http://schemas.microsoft.com/ink/2010/main" type="paragraph" rotatedBoundingBox="7362,9350 7450,9350 7450,9365 7362,9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350DBC-8EBA-4A6A-B2CC-90F9F5799C0F}" emma:medium="tactile" emma:mode="ink">
              <msink:context xmlns:msink="http://schemas.microsoft.com/ink/2010/main" type="line" rotatedBoundingBox="7362,9350 7450,9350 7450,9365 7362,9365"/>
            </emma:interpretation>
          </emma:emma>
        </inkml:annotationXML>
        <inkml:traceGroup>
          <inkml:annotationXML>
            <emma:emma xmlns:emma="http://www.w3.org/2003/04/emma" version="1.0">
              <emma:interpretation id="{9D6AA622-3D0C-4D3C-8DD1-A1B6BEE37A71}" emma:medium="tactile" emma:mode="ink">
                <msink:context xmlns:msink="http://schemas.microsoft.com/ink/2010/main" type="inkWord" rotatedBoundingBox="7362,9350 7450,9350 7450,9365 7362,9365"/>
              </emma:interpretation>
            </emma:emma>
          </inkml:annotationXML>
          <inkml:trace contextRef="#ctx0" brushRef="#br0">-1215 2319 0</inkml:trace>
          <inkml:trace contextRef="#ctx0" brushRef="#br0" timeOffset="-3.5277">-1215 2319 0</inkml:trace>
          <inkml:trace contextRef="#ctx0" brushRef="#br0" timeOffset="2220.888">-1251 2319 0</inkml:trace>
          <inkml:trace contextRef="#ctx0" brushRef="#br0" timeOffset="2216.3894">-1251 2319 0</inkml:trace>
          <inkml:trace contextRef="#ctx0" brushRef="#br0" timeOffset="6412.4127">-1178 2319 0</inkml:trace>
          <inkml:trace contextRef="#ctx0" brushRef="#br0" timeOffset="6801.7355">-1178 2319 0</inkml:trace>
          <inkml:trace contextRef="#ctx0" brushRef="#br0" timeOffset="6408.4136">-1178 2319 0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12AE02-56B3-4EC1-8CE6-ECA423E1C764}" type="datetimeFigureOut">
              <a:rPr lang="en-IN" smtClean="0"/>
              <a:pPr/>
              <a:t>13-Jun-2020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280944-7F04-4001-AD6D-AE212598CCBF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574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AE02-56B3-4EC1-8CE6-ECA423E1C764}" type="datetimeFigureOut">
              <a:rPr lang="en-IN" smtClean="0"/>
              <a:pPr/>
              <a:t>13-Jun-2020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0944-7F04-4001-AD6D-AE212598CC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8038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AE02-56B3-4EC1-8CE6-ECA423E1C764}" type="datetimeFigureOut">
              <a:rPr lang="en-IN" smtClean="0"/>
              <a:pPr/>
              <a:t>13-Jun-2020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0944-7F04-4001-AD6D-AE212598CCBF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591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AE02-56B3-4EC1-8CE6-ECA423E1C764}" type="datetimeFigureOut">
              <a:rPr lang="en-IN" smtClean="0"/>
              <a:pPr/>
              <a:t>13-Jun-2020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0944-7F04-4001-AD6D-AE212598CCB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2033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AE02-56B3-4EC1-8CE6-ECA423E1C764}" type="datetimeFigureOut">
              <a:rPr lang="en-IN" smtClean="0"/>
              <a:pPr/>
              <a:t>13-Jun-2020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0944-7F04-4001-AD6D-AE212598CC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06877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AE02-56B3-4EC1-8CE6-ECA423E1C764}" type="datetimeFigureOut">
              <a:rPr lang="en-IN" smtClean="0"/>
              <a:pPr/>
              <a:t>13-Jun-2020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0944-7F04-4001-AD6D-AE212598CCB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6014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AE02-56B3-4EC1-8CE6-ECA423E1C764}" type="datetimeFigureOut">
              <a:rPr lang="en-IN" smtClean="0"/>
              <a:pPr/>
              <a:t>13-Jun-2020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0944-7F04-4001-AD6D-AE212598CCBF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9497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AE02-56B3-4EC1-8CE6-ECA423E1C764}" type="datetimeFigureOut">
              <a:rPr lang="en-IN" smtClean="0"/>
              <a:pPr/>
              <a:t>13-Jun-2020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0944-7F04-4001-AD6D-AE212598CCBF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1421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AE02-56B3-4EC1-8CE6-ECA423E1C764}" type="datetimeFigureOut">
              <a:rPr lang="en-IN" smtClean="0"/>
              <a:pPr/>
              <a:t>13-Jun-2020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0944-7F04-4001-AD6D-AE212598CCBF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289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AE02-56B3-4EC1-8CE6-ECA423E1C764}" type="datetimeFigureOut">
              <a:rPr lang="en-IN" smtClean="0"/>
              <a:pPr/>
              <a:t>13-Jun-2020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0944-7F04-4001-AD6D-AE212598CC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0950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AE02-56B3-4EC1-8CE6-ECA423E1C764}" type="datetimeFigureOut">
              <a:rPr lang="en-IN" smtClean="0"/>
              <a:pPr/>
              <a:t>13-Jun-2020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0944-7F04-4001-AD6D-AE212598CCBF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104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AE02-56B3-4EC1-8CE6-ECA423E1C764}" type="datetimeFigureOut">
              <a:rPr lang="en-IN" smtClean="0"/>
              <a:pPr/>
              <a:t>13-Jun-2020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0944-7F04-4001-AD6D-AE212598CCBF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811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AE02-56B3-4EC1-8CE6-ECA423E1C764}" type="datetimeFigureOut">
              <a:rPr lang="en-IN" smtClean="0"/>
              <a:pPr/>
              <a:t>13-Jun-2020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0944-7F04-4001-AD6D-AE212598CCBF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876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AE02-56B3-4EC1-8CE6-ECA423E1C764}" type="datetimeFigureOut">
              <a:rPr lang="en-IN" smtClean="0"/>
              <a:pPr/>
              <a:t>13-Jun-2020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0944-7F04-4001-AD6D-AE212598CCBF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342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AE02-56B3-4EC1-8CE6-ECA423E1C764}" type="datetimeFigureOut">
              <a:rPr lang="en-IN" smtClean="0"/>
              <a:pPr/>
              <a:t>13-Jun-2020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0944-7F04-4001-AD6D-AE212598CC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6957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AE02-56B3-4EC1-8CE6-ECA423E1C764}" type="datetimeFigureOut">
              <a:rPr lang="en-IN" smtClean="0"/>
              <a:pPr/>
              <a:t>13-Jun-2020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0944-7F04-4001-AD6D-AE212598CCBF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694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AE02-56B3-4EC1-8CE6-ECA423E1C764}" type="datetimeFigureOut">
              <a:rPr lang="en-IN" smtClean="0"/>
              <a:pPr/>
              <a:t>13-Jun-2020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0944-7F04-4001-AD6D-AE212598CC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2372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12AE02-56B3-4EC1-8CE6-ECA423E1C764}" type="datetimeFigureOut">
              <a:rPr lang="en-IN" smtClean="0"/>
              <a:pPr/>
              <a:t>13-Jun-2020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280944-7F04-4001-AD6D-AE212598CCB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5358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3.jpeg"/><Relationship Id="rId7" Type="http://schemas.openxmlformats.org/officeDocument/2006/relationships/image" Target="../media/image15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470" y="1736034"/>
            <a:ext cx="9144000" cy="1111320"/>
          </a:xfrm>
        </p:spPr>
        <p:txBody>
          <a:bodyPr/>
          <a:lstStyle/>
          <a:p>
            <a:r>
              <a:rPr lang="en-IN" dirty="0" err="1">
                <a:solidFill>
                  <a:srgbClr val="FF0000"/>
                </a:solidFill>
              </a:rPr>
              <a:t>குறுந்தொகை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087" y="3776869"/>
            <a:ext cx="5062330" cy="834888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smtClean="0">
                <a:solidFill>
                  <a:schemeClr val="accent5">
                    <a:lumMod val="50000"/>
                  </a:schemeClr>
                </a:solidFill>
                <a:latin typeface="Bamini" pitchFamily="2" charset="0"/>
              </a:rPr>
              <a:t>gh</a:t>
            </a:r>
            <a:r>
              <a:rPr lang="en-US" sz="3200" b="1" smtClean="0">
                <a:solidFill>
                  <a:schemeClr val="accent5">
                    <a:lumMod val="50000"/>
                  </a:schemeClr>
                </a:solidFill>
                <a:latin typeface="Bamini" pitchFamily="2" charset="0"/>
              </a:rPr>
              <a:t>.mDuhjh</a:t>
            </a:r>
            <a:endParaRPr lang="en-IN" dirty="0">
              <a:latin typeface="Bamini" pitchFamily="2" charset="0"/>
            </a:endParaRPr>
          </a:p>
          <a:p>
            <a:r>
              <a:rPr lang="en-IN" dirty="0"/>
              <a:t>                             </a:t>
            </a:r>
            <a:endParaRPr lang="en-IN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04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>
                <a:solidFill>
                  <a:schemeClr val="accent5">
                    <a:lumMod val="75000"/>
                  </a:schemeClr>
                </a:solidFill>
              </a:rPr>
              <a:t>எக்காலத்துக்கும்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</a:rPr>
              <a:t>உரியது</a:t>
            </a:r>
            <a:endParaRPr lang="en-IN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575" y="2874984"/>
            <a:ext cx="9601196" cy="3318936"/>
          </a:xfrm>
        </p:spPr>
        <p:txBody>
          <a:bodyPr/>
          <a:lstStyle/>
          <a:p>
            <a:r>
              <a:rPr lang="en-IN" b="1" dirty="0" err="1">
                <a:solidFill>
                  <a:srgbClr val="002060"/>
                </a:solidFill>
              </a:rPr>
              <a:t>பாடல்</a:t>
            </a:r>
            <a:r>
              <a:rPr lang="en-IN" b="1" dirty="0">
                <a:solidFill>
                  <a:srgbClr val="002060"/>
                </a:solidFill>
              </a:rPr>
              <a:t> எண்:38                    </a:t>
            </a:r>
            <a:r>
              <a:rPr lang="en-IN" b="1" dirty="0" err="1">
                <a:solidFill>
                  <a:srgbClr val="002060"/>
                </a:solidFill>
              </a:rPr>
              <a:t>பாடியவர:கபிலர</a:t>
            </a:r>
            <a:endParaRPr lang="en-IN" b="1" dirty="0">
              <a:solidFill>
                <a:srgbClr val="002060"/>
              </a:solidFill>
            </a:endParaRPr>
          </a:p>
          <a:p>
            <a:endParaRPr lang="en-IN" dirty="0"/>
          </a:p>
          <a:p>
            <a:r>
              <a:rPr lang="en-IN" b="1" dirty="0" err="1">
                <a:solidFill>
                  <a:srgbClr val="002060"/>
                </a:solidFill>
              </a:rPr>
              <a:t>திணை:குறிஞ்சி</a:t>
            </a:r>
            <a:r>
              <a:rPr lang="en-IN" b="1" dirty="0">
                <a:solidFill>
                  <a:srgbClr val="002060"/>
                </a:solidFill>
              </a:rPr>
              <a:t>                </a:t>
            </a:r>
            <a:r>
              <a:rPr lang="en-IN" b="1" dirty="0" err="1">
                <a:solidFill>
                  <a:srgbClr val="002060"/>
                </a:solidFill>
              </a:rPr>
              <a:t>கூற்று:தலைவி</a:t>
            </a:r>
            <a:endParaRPr lang="en-IN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176581" y="2889094"/>
              <a:ext cx="1325520" cy="79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7581" y="2880094"/>
                <a:ext cx="1343520" cy="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8047330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3094" y="625061"/>
            <a:ext cx="4956312" cy="934277"/>
          </a:xfrm>
        </p:spPr>
        <p:txBody>
          <a:bodyPr/>
          <a:lstStyle/>
          <a:p>
            <a:r>
              <a:rPr lang="en-IN" b="1" dirty="0" err="1">
                <a:solidFill>
                  <a:srgbClr val="00B0F0"/>
                </a:solidFill>
              </a:rPr>
              <a:t>துறை</a:t>
            </a:r>
            <a:r>
              <a:rPr lang="en-IN" b="1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9227" y="1559338"/>
            <a:ext cx="9601196" cy="3318936"/>
          </a:xfrm>
        </p:spPr>
        <p:txBody>
          <a:bodyPr>
            <a:normAutofit/>
          </a:bodyPr>
          <a:lstStyle/>
          <a:p>
            <a:r>
              <a:rPr lang="en-IN" b="1" dirty="0" err="1"/>
              <a:t>வரைவு</a:t>
            </a:r>
            <a:r>
              <a:rPr lang="en-IN" b="1" dirty="0"/>
              <a:t> </a:t>
            </a:r>
            <a:r>
              <a:rPr lang="en-IN" b="1" dirty="0" err="1"/>
              <a:t>நீட்டித்த</a:t>
            </a:r>
            <a:r>
              <a:rPr lang="en-IN" b="1" dirty="0"/>
              <a:t> </a:t>
            </a:r>
            <a:r>
              <a:rPr lang="en-IN" b="1" dirty="0" err="1"/>
              <a:t>வழித்</a:t>
            </a:r>
            <a:r>
              <a:rPr lang="en-IN" b="1" dirty="0"/>
              <a:t> </a:t>
            </a:r>
            <a:r>
              <a:rPr lang="en-IN" b="1" dirty="0" err="1"/>
              <a:t>தலைமகள்</a:t>
            </a:r>
            <a:r>
              <a:rPr lang="en-IN" b="1" dirty="0"/>
              <a:t> </a:t>
            </a:r>
            <a:r>
              <a:rPr lang="en-IN" b="1" dirty="0" err="1"/>
              <a:t>தனது</a:t>
            </a:r>
            <a:r>
              <a:rPr lang="en-IN" b="1" dirty="0"/>
              <a:t>    </a:t>
            </a:r>
            <a:r>
              <a:rPr lang="en-IN" b="1" dirty="0" err="1"/>
              <a:t>ஆற்றாமை</a:t>
            </a:r>
            <a:r>
              <a:rPr lang="en-IN" b="1" dirty="0"/>
              <a:t> </a:t>
            </a:r>
            <a:r>
              <a:rPr lang="en-IN" b="1" dirty="0" err="1"/>
              <a:t>தோன்றத்</a:t>
            </a:r>
            <a:r>
              <a:rPr lang="en-IN" b="1" dirty="0"/>
              <a:t> </a:t>
            </a:r>
            <a:r>
              <a:rPr lang="en-IN" b="1" dirty="0" err="1"/>
              <a:t>தோழிக்குக்</a:t>
            </a:r>
            <a:r>
              <a:rPr lang="en-IN" b="1" dirty="0"/>
              <a:t> </a:t>
            </a:r>
            <a:r>
              <a:rPr lang="en-IN" b="1" dirty="0" err="1"/>
              <a:t>கூறியது</a:t>
            </a:r>
            <a:r>
              <a:rPr lang="en-IN" sz="2800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766" y="2623931"/>
            <a:ext cx="6858000" cy="33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35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4992" y="1107351"/>
            <a:ext cx="6493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’’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கான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மஞ்ஞை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அறையீன்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முட்டை</a:t>
            </a:r>
            <a:endParaRPr lang="en-IN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வெயிலோடு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முசுவின்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குருளை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யுருட்டும்</a:t>
            </a:r>
            <a:endParaRPr lang="en-IN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குன்ற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நாடன்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கேண்மை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என்றும்</a:t>
            </a:r>
            <a:endParaRPr lang="en-IN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நன்றுமன்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வாழி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தோழி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உண்கண்</a:t>
            </a:r>
            <a:endParaRPr lang="en-IN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நீரொ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டோரங்குத்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தணப்ப</a:t>
            </a:r>
            <a:endParaRPr lang="en-IN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உள்ளாது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ஆற்றல்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வல்லு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N" sz="2000" b="1" dirty="0" err="1">
                <a:solidFill>
                  <a:schemeClr val="accent2">
                    <a:lumMod val="75000"/>
                  </a:schemeClr>
                </a:solidFill>
              </a:rPr>
              <a:t>வோரக்கே</a:t>
            </a:r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’’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31" y="3366051"/>
            <a:ext cx="5181600" cy="2743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774" y="3366051"/>
            <a:ext cx="4890053" cy="27431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7341741" y="2650414"/>
              <a:ext cx="53280" cy="532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2741" y="2641414"/>
                <a:ext cx="71280" cy="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24102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2075" y="1653920"/>
            <a:ext cx="86799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B0F0"/>
                </a:solidFill>
              </a:rPr>
              <a:t>‘’</a:t>
            </a:r>
            <a:r>
              <a:rPr lang="en-IN" b="1" dirty="0" err="1">
                <a:solidFill>
                  <a:srgbClr val="00B0F0"/>
                </a:solidFill>
              </a:rPr>
              <a:t>தலைவன்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பொருளுக்காகப்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பிரிந்து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நெடுங்காலமாக</a:t>
            </a:r>
            <a:r>
              <a:rPr lang="en-IN" b="1" dirty="0">
                <a:solidFill>
                  <a:srgbClr val="00B0F0"/>
                </a:solidFill>
              </a:rPr>
              <a:t>  </a:t>
            </a:r>
            <a:r>
              <a:rPr lang="en-IN" b="1" dirty="0" err="1">
                <a:solidFill>
                  <a:srgbClr val="00B0F0"/>
                </a:solidFill>
              </a:rPr>
              <a:t>வராதிருப்ப,வருந்திய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தலைவியை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நோக்கித்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தோழி,நின்னை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வரைந்து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கொள்ளும்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பொருட்டு,அவர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பொருளீட்டச்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சென்றார.அங்ஙனமிருப்ப</a:t>
            </a:r>
            <a:r>
              <a:rPr lang="en-IN" b="1" dirty="0">
                <a:solidFill>
                  <a:srgbClr val="00B0F0"/>
                </a:solidFill>
              </a:rPr>
              <a:t>, </a:t>
            </a:r>
            <a:r>
              <a:rPr lang="en-IN" b="1" dirty="0" err="1">
                <a:solidFill>
                  <a:srgbClr val="00B0F0"/>
                </a:solidFill>
              </a:rPr>
              <a:t>நீ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அதனை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நன்றென்று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கருதாமல்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வருந்துவது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யாது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காரணம்</a:t>
            </a:r>
            <a:r>
              <a:rPr lang="en-IN" b="1" dirty="0">
                <a:solidFill>
                  <a:srgbClr val="00B0F0"/>
                </a:solidFill>
              </a:rPr>
              <a:t>? </a:t>
            </a:r>
            <a:r>
              <a:rPr lang="en-IN" b="1" dirty="0" err="1">
                <a:solidFill>
                  <a:srgbClr val="00B0F0"/>
                </a:solidFill>
              </a:rPr>
              <a:t>என்று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வினவிய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போது</a:t>
            </a:r>
            <a:r>
              <a:rPr lang="en-IN" b="1" dirty="0">
                <a:solidFill>
                  <a:srgbClr val="00B0F0"/>
                </a:solidFill>
              </a:rPr>
              <a:t> , </a:t>
            </a:r>
            <a:r>
              <a:rPr lang="en-IN" b="1" dirty="0" err="1">
                <a:solidFill>
                  <a:srgbClr val="00B0F0"/>
                </a:solidFill>
              </a:rPr>
              <a:t>அவர</a:t>
            </a:r>
            <a:r>
              <a:rPr lang="en-IN" b="1" dirty="0">
                <a:solidFill>
                  <a:srgbClr val="00B0F0"/>
                </a:solidFill>
              </a:rPr>
              <a:t>  </a:t>
            </a:r>
            <a:r>
              <a:rPr lang="en-IN" b="1" dirty="0" err="1">
                <a:solidFill>
                  <a:srgbClr val="00B0F0"/>
                </a:solidFill>
              </a:rPr>
              <a:t>பிரிவை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ஆற்றும்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வன்மை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என்பால்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இல்லை</a:t>
            </a:r>
            <a:r>
              <a:rPr lang="en-IN" b="1" dirty="0">
                <a:solidFill>
                  <a:srgbClr val="00B0F0"/>
                </a:solidFill>
              </a:rPr>
              <a:t>’’</a:t>
            </a:r>
            <a:r>
              <a:rPr lang="en-IN" b="1" dirty="0" err="1">
                <a:solidFill>
                  <a:srgbClr val="00B0F0"/>
                </a:solidFill>
              </a:rPr>
              <a:t>என்று</a:t>
            </a:r>
            <a:r>
              <a:rPr lang="en-IN" b="1" dirty="0">
                <a:solidFill>
                  <a:srgbClr val="00B0F0"/>
                </a:solidFill>
              </a:rPr>
              <a:t> </a:t>
            </a:r>
            <a:r>
              <a:rPr lang="en-IN" b="1" dirty="0" err="1">
                <a:solidFill>
                  <a:srgbClr val="00B0F0"/>
                </a:solidFill>
              </a:rPr>
              <a:t>தலைவி</a:t>
            </a:r>
            <a:r>
              <a:rPr lang="en-IN" b="1" dirty="0">
                <a:solidFill>
                  <a:srgbClr val="00B0F0"/>
                </a:solidFill>
              </a:rPr>
              <a:t>  </a:t>
            </a:r>
            <a:r>
              <a:rPr lang="en-IN" b="1" dirty="0" err="1">
                <a:solidFill>
                  <a:srgbClr val="00B0F0"/>
                </a:solidFill>
              </a:rPr>
              <a:t>உணரத்தியது</a:t>
            </a:r>
            <a:r>
              <a:rPr lang="en-IN" b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95739" y="1134067"/>
            <a:ext cx="2365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err="1">
                <a:solidFill>
                  <a:srgbClr val="7030A0"/>
                </a:solidFill>
              </a:rPr>
              <a:t>துறை</a:t>
            </a:r>
            <a:r>
              <a:rPr lang="en-IN" b="1" dirty="0">
                <a:solidFill>
                  <a:srgbClr val="7030A0"/>
                </a:solidFill>
              </a:rPr>
              <a:t> </a:t>
            </a:r>
            <a:r>
              <a:rPr lang="en-IN" b="1" dirty="0" err="1">
                <a:solidFill>
                  <a:srgbClr val="7030A0"/>
                </a:solidFill>
              </a:rPr>
              <a:t>விளக்கம்</a:t>
            </a:r>
            <a:r>
              <a:rPr lang="en-IN" b="1" dirty="0">
                <a:solidFill>
                  <a:srgbClr val="7030A0"/>
                </a:solidFill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513" y="3835766"/>
            <a:ext cx="4711507" cy="2121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8278" y="3639433"/>
            <a:ext cx="4956314" cy="23179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573141" y="2252974"/>
              <a:ext cx="39960" cy="39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4141" y="2243974"/>
                <a:ext cx="57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3100941" y="2531254"/>
              <a:ext cx="27000" cy="2664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1941" y="2522254"/>
                <a:ext cx="450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9157221" y="2796214"/>
              <a:ext cx="27000" cy="399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43901" y="2785414"/>
                <a:ext cx="493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26" name="Ink 25"/>
              <p14:cNvContentPartPr/>
              <p14:nvPr/>
            </p14:nvContentPartPr>
            <p14:xfrm>
              <a:off x="2650581" y="3366094"/>
              <a:ext cx="26640" cy="36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41581" y="3357094"/>
                <a:ext cx="44640" cy="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71278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412" y="908126"/>
            <a:ext cx="2105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err="1">
                <a:solidFill>
                  <a:srgbClr val="00B050"/>
                </a:solidFill>
              </a:rPr>
              <a:t>பொருளுரை</a:t>
            </a:r>
            <a:r>
              <a:rPr lang="en-IN" b="1" dirty="0">
                <a:solidFill>
                  <a:srgbClr val="00B050"/>
                </a:solidFill>
              </a:rPr>
              <a:t>:</a:t>
            </a:r>
            <a:endParaRPr lang="en-IN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42122" y="1758361"/>
            <a:ext cx="7513982" cy="40725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>
                <a:solidFill>
                  <a:srgbClr val="FF0000"/>
                </a:solidFill>
              </a:rPr>
              <a:t>        </a:t>
            </a:r>
            <a:r>
              <a:rPr lang="en-IN" b="1" dirty="0" err="1">
                <a:solidFill>
                  <a:srgbClr val="FF0000"/>
                </a:solidFill>
              </a:rPr>
              <a:t>காட்டிலுள்ள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மயிலானது</a:t>
            </a:r>
            <a:r>
              <a:rPr lang="en-IN" b="1" dirty="0">
                <a:solidFill>
                  <a:srgbClr val="FF0000"/>
                </a:solidFill>
              </a:rPr>
              <a:t>, </a:t>
            </a:r>
            <a:r>
              <a:rPr lang="en-IN" b="1" dirty="0" err="1">
                <a:solidFill>
                  <a:srgbClr val="FF0000"/>
                </a:solidFill>
              </a:rPr>
              <a:t>பாறையின்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மேல்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ஈன்ற</a:t>
            </a:r>
            <a:r>
              <a:rPr lang="en-IN" b="1" dirty="0">
                <a:solidFill>
                  <a:srgbClr val="FF0000"/>
                </a:solidFill>
              </a:rPr>
              <a:t>  </a:t>
            </a:r>
            <a:r>
              <a:rPr lang="en-IN" b="1" dirty="0" err="1">
                <a:solidFill>
                  <a:srgbClr val="FF0000"/>
                </a:solidFill>
              </a:rPr>
              <a:t>முட்டைகளை</a:t>
            </a:r>
            <a:r>
              <a:rPr lang="en-IN" b="1" dirty="0">
                <a:solidFill>
                  <a:srgbClr val="FF0000"/>
                </a:solidFill>
              </a:rPr>
              <a:t>, </a:t>
            </a:r>
            <a:r>
              <a:rPr lang="en-IN" b="1" dirty="0" err="1">
                <a:solidFill>
                  <a:srgbClr val="FF0000"/>
                </a:solidFill>
              </a:rPr>
              <a:t>வெயிலில்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விளையாடும்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முசுவின்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குட்டி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உருட்டுதற்கு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இடமாகிய</a:t>
            </a:r>
            <a:r>
              <a:rPr lang="en-IN" b="1" dirty="0">
                <a:solidFill>
                  <a:srgbClr val="FF0000"/>
                </a:solidFill>
              </a:rPr>
              <a:t>, </a:t>
            </a:r>
            <a:r>
              <a:rPr lang="en-IN" b="1" dirty="0" err="1">
                <a:solidFill>
                  <a:srgbClr val="FF0000"/>
                </a:solidFill>
              </a:rPr>
              <a:t>மலைநாடன்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நட்பு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என்றும்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பெரியதே</a:t>
            </a:r>
            <a:r>
              <a:rPr lang="en-IN" b="1" dirty="0">
                <a:solidFill>
                  <a:srgbClr val="FF0000"/>
                </a:solidFill>
              </a:rPr>
              <a:t>, </a:t>
            </a:r>
            <a:r>
              <a:rPr lang="en-IN" b="1" dirty="0" err="1">
                <a:solidFill>
                  <a:srgbClr val="FF0000"/>
                </a:solidFill>
              </a:rPr>
              <a:t>இருப்பினும்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அவன்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பிரிய</a:t>
            </a:r>
            <a:r>
              <a:rPr lang="en-IN" b="1" dirty="0">
                <a:solidFill>
                  <a:srgbClr val="FF0000"/>
                </a:solidFill>
              </a:rPr>
              <a:t> ,</a:t>
            </a:r>
            <a:r>
              <a:rPr lang="en-IN" b="1" dirty="0" err="1">
                <a:solidFill>
                  <a:srgbClr val="FF0000"/>
                </a:solidFill>
              </a:rPr>
              <a:t>மைத்தீட்டப்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பெற்ற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கண்ணினின்று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பெருகும்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நீரோடு</a:t>
            </a:r>
            <a:r>
              <a:rPr lang="en-IN" b="1" dirty="0">
                <a:solidFill>
                  <a:srgbClr val="FF0000"/>
                </a:solidFill>
              </a:rPr>
              <a:t>, </a:t>
            </a:r>
            <a:r>
              <a:rPr lang="en-IN" b="1" dirty="0" err="1">
                <a:solidFill>
                  <a:srgbClr val="FF0000"/>
                </a:solidFill>
              </a:rPr>
              <a:t>ஓருபடி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மேலாக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அப்பிரிவை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நினைந்து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வருந்தாமல்</a:t>
            </a:r>
            <a:r>
              <a:rPr lang="en-IN" b="1" dirty="0">
                <a:solidFill>
                  <a:srgbClr val="FF0000"/>
                </a:solidFill>
              </a:rPr>
              <a:t>, </a:t>
            </a:r>
            <a:r>
              <a:rPr lang="en-IN" b="1" dirty="0" err="1">
                <a:solidFill>
                  <a:srgbClr val="FF0000"/>
                </a:solidFill>
              </a:rPr>
              <a:t>பொருத்துக்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கொள்ளுதலில்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வன்மையுடையோரக்கு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மாத்திரமே</a:t>
            </a:r>
            <a:r>
              <a:rPr lang="en-IN" b="1" dirty="0">
                <a:solidFill>
                  <a:srgbClr val="FF0000"/>
                </a:solidFill>
              </a:rPr>
              <a:t> ,</a:t>
            </a:r>
            <a:r>
              <a:rPr lang="en-IN" b="1" dirty="0" err="1">
                <a:solidFill>
                  <a:srgbClr val="FF0000"/>
                </a:solidFill>
              </a:rPr>
              <a:t>எக்காலத்துக்கும்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மிக</a:t>
            </a:r>
            <a:r>
              <a:rPr lang="en-IN" b="1" dirty="0">
                <a:solidFill>
                  <a:srgbClr val="FF0000"/>
                </a:solidFill>
              </a:rPr>
              <a:t> </a:t>
            </a:r>
            <a:r>
              <a:rPr lang="en-IN" b="1" dirty="0" err="1">
                <a:solidFill>
                  <a:srgbClr val="FF0000"/>
                </a:solidFill>
              </a:rPr>
              <a:t>நல்லதாகும்</a:t>
            </a:r>
            <a:r>
              <a:rPr lang="en-IN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8139" y="1308236"/>
            <a:ext cx="3035544" cy="431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79267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</TotalTime>
  <Words>136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Organic</vt:lpstr>
      <vt:lpstr>குறுந்தொகை</vt:lpstr>
      <vt:lpstr>எக்காலத்துக்கும் உரியது</vt:lpstr>
      <vt:lpstr>துறை: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குறுந்தொகை</dc:title>
  <dc:creator>ELCOT</dc:creator>
  <cp:lastModifiedBy>AnuSiva</cp:lastModifiedBy>
  <cp:revision>12</cp:revision>
  <dcterms:created xsi:type="dcterms:W3CDTF">2019-02-08T13:49:58Z</dcterms:created>
  <dcterms:modified xsi:type="dcterms:W3CDTF">2020-06-13T05:09:11Z</dcterms:modified>
</cp:coreProperties>
</file>