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105A05-2BCE-7B43-A1B8-7C5B25F50C8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81C9A0-A1A9-4342-8D38-B030FCC3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05A05-2BCE-7B43-A1B8-7C5B25F50C8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C9A0-A1A9-4342-8D38-B030FCC3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05A05-2BCE-7B43-A1B8-7C5B25F50C8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C9A0-A1A9-4342-8D38-B030FCC3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05A05-2BCE-7B43-A1B8-7C5B25F50C8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C9A0-A1A9-4342-8D38-B030FCC360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05A05-2BCE-7B43-A1B8-7C5B25F50C8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C9A0-A1A9-4342-8D38-B030FCC360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05A05-2BCE-7B43-A1B8-7C5B25F50C8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C9A0-A1A9-4342-8D38-B030FCC360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05A05-2BCE-7B43-A1B8-7C5B25F50C8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C9A0-A1A9-4342-8D38-B030FCC3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05A05-2BCE-7B43-A1B8-7C5B25F50C8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C9A0-A1A9-4342-8D38-B030FCC360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05A05-2BCE-7B43-A1B8-7C5B25F50C8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C9A0-A1A9-4342-8D38-B030FCC3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AF105A05-2BCE-7B43-A1B8-7C5B25F50C8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C9A0-A1A9-4342-8D38-B030FCC3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105A05-2BCE-7B43-A1B8-7C5B25F50C8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81C9A0-A1A9-4342-8D38-B030FCC360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105A05-2BCE-7B43-A1B8-7C5B25F50C8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81C9A0-A1A9-4342-8D38-B030FCC3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4A6BD-FB3B-8948-869F-6777CC2B3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801"/>
            <a:ext cx="10363200" cy="2057400"/>
          </a:xfrm>
        </p:spPr>
        <p:txBody>
          <a:bodyPr/>
          <a:lstStyle/>
          <a:p>
            <a:r>
              <a:rPr lang="en-IN" dirty="0">
                <a:latin typeface="Andalus" pitchFamily="18" charset="-78"/>
                <a:cs typeface="Andalus" pitchFamily="18" charset="-78"/>
              </a:rPr>
              <a:t>Sewing tools and equipments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5280EF-A4B6-DE47-89D8-1597612C9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124200"/>
            <a:ext cx="10363200" cy="2514599"/>
          </a:xfrm>
        </p:spPr>
        <p:txBody>
          <a:bodyPr>
            <a:normAutofit fontScale="32500" lnSpcReduction="20000"/>
          </a:bodyPr>
          <a:lstStyle/>
          <a:p>
            <a:r>
              <a:rPr lang="en-IN" sz="8600" dirty="0" err="1">
                <a:latin typeface="Andalus" pitchFamily="18" charset="-78"/>
                <a:cs typeface="Andalus" pitchFamily="18" charset="-78"/>
              </a:rPr>
              <a:t>S.Manohari</a:t>
            </a:r>
            <a:r>
              <a:rPr lang="en-IN" sz="86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IN" sz="8600" dirty="0" err="1" smtClean="0">
                <a:latin typeface="Andalus" pitchFamily="18" charset="-78"/>
                <a:cs typeface="Andalus" pitchFamily="18" charset="-78"/>
              </a:rPr>
              <a:t>Msc</a:t>
            </a:r>
            <a:r>
              <a:rPr lang="en-IN" sz="8600" dirty="0">
                <a:latin typeface="Andalus" pitchFamily="18" charset="-78"/>
                <a:cs typeface="Andalus" pitchFamily="18" charset="-78"/>
              </a:rPr>
              <a:t>.,</a:t>
            </a:r>
          </a:p>
          <a:p>
            <a:r>
              <a:rPr lang="en-IN" sz="8600" dirty="0">
                <a:latin typeface="Andalus" pitchFamily="18" charset="-78"/>
                <a:cs typeface="Andalus" pitchFamily="18" charset="-78"/>
              </a:rPr>
              <a:t>Assistant professor,</a:t>
            </a:r>
          </a:p>
          <a:p>
            <a:r>
              <a:rPr lang="en-IN" sz="8600" dirty="0">
                <a:latin typeface="Andalus" pitchFamily="18" charset="-78"/>
                <a:cs typeface="Andalus" pitchFamily="18" charset="-78"/>
              </a:rPr>
              <a:t>Department of fashion technology and costume designing,</a:t>
            </a:r>
          </a:p>
          <a:p>
            <a:r>
              <a:rPr lang="en-IN" sz="8600" dirty="0">
                <a:latin typeface="Andalus" pitchFamily="18" charset="-78"/>
                <a:cs typeface="Andalus" pitchFamily="18" charset="-78"/>
              </a:rPr>
              <a:t>Bon </a:t>
            </a:r>
            <a:r>
              <a:rPr lang="en-IN" sz="8600" dirty="0" err="1">
                <a:latin typeface="Andalus" pitchFamily="18" charset="-78"/>
                <a:cs typeface="Andalus" pitchFamily="18" charset="-78"/>
              </a:rPr>
              <a:t>secours</a:t>
            </a:r>
            <a:r>
              <a:rPr lang="en-IN" sz="8600" dirty="0">
                <a:latin typeface="Andalus" pitchFamily="18" charset="-78"/>
                <a:cs typeface="Andalus" pitchFamily="18" charset="-78"/>
              </a:rPr>
              <a:t> college for women,</a:t>
            </a:r>
          </a:p>
          <a:p>
            <a:r>
              <a:rPr lang="en-IN" sz="8600" dirty="0" err="1">
                <a:latin typeface="Andalus" pitchFamily="18" charset="-78"/>
                <a:cs typeface="Andalus" pitchFamily="18" charset="-78"/>
              </a:rPr>
              <a:t>Thanjavur</a:t>
            </a:r>
            <a:r>
              <a:rPr lang="en-IN" sz="86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328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7FAB23-7DD4-0444-B1B6-26A85F513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1643" y="4876800"/>
            <a:ext cx="9550400" cy="1981200"/>
          </a:xfrm>
        </p:spPr>
        <p:txBody>
          <a:bodyPr>
            <a:normAutofit/>
          </a:bodyPr>
          <a:lstStyle/>
          <a:p>
            <a:r>
              <a:rPr lang="en-IN" sz="1800" dirty="0"/>
              <a:t>This is popular In zigzagging or scalloped edge or For seam finishes.</a:t>
            </a:r>
          </a:p>
          <a:p>
            <a:r>
              <a:rPr lang="en-IN" sz="1800" dirty="0"/>
              <a:t>This is used to finish dreams and edges and to create decorative pages on many types of fabric.</a:t>
            </a:r>
          </a:p>
          <a:p>
            <a:r>
              <a:rPr lang="en-IN" sz="1800" dirty="0"/>
              <a:t>It cuts Ravel -resistant Edge.</a:t>
            </a:r>
          </a:p>
          <a:p>
            <a:r>
              <a:rPr lang="en-IN" sz="1800" dirty="0"/>
              <a:t>This is not satisfactory for straight cutting</a:t>
            </a:r>
            <a:r>
              <a:rPr lang="en-IN" dirty="0"/>
              <a:t>.</a:t>
            </a:r>
          </a:p>
          <a:p>
            <a:endParaRPr lang="en-US" dirty="0"/>
          </a:p>
        </p:txBody>
      </p:sp>
      <p:pic>
        <p:nvPicPr>
          <p:cNvPr id="18442" name="Picture 10" descr="Download Scissors Png Images Background - Pinking Shears Clip Art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2674" b="22674"/>
          <a:stretch>
            <a:fillRect/>
          </a:stretch>
        </p:blipFill>
        <p:spPr bwMode="auto">
          <a:xfrm>
            <a:off x="304800" y="189968"/>
            <a:ext cx="11125200" cy="421586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2A8D8-B37C-E94F-9B8B-82AB24E0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419600"/>
            <a:ext cx="10767243" cy="562672"/>
          </a:xfrm>
        </p:spPr>
        <p:txBody>
          <a:bodyPr/>
          <a:lstStyle/>
          <a:p>
            <a:r>
              <a:rPr lang="en-IN" dirty="0"/>
              <a:t>Pinking shears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075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6E6654-5C0D-4A45-B561-16E5D0793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1643" y="5105400"/>
            <a:ext cx="9550400" cy="986234"/>
          </a:xfrm>
        </p:spPr>
        <p:txBody>
          <a:bodyPr>
            <a:normAutofit/>
          </a:bodyPr>
          <a:lstStyle/>
          <a:p>
            <a:r>
              <a:rPr lang="en-IN" dirty="0"/>
              <a:t>Seam ripper  specifically designed for repairing out stitches from seams, </a:t>
            </a:r>
            <a:r>
              <a:rPr lang="en-IN" dirty="0" smtClean="0"/>
              <a:t>And as </a:t>
            </a:r>
            <a:r>
              <a:rPr lang="en-IN" dirty="0"/>
              <a:t>a result of an error or during alterations.</a:t>
            </a:r>
          </a:p>
          <a:p>
            <a:r>
              <a:rPr lang="en-IN" dirty="0"/>
              <a:t>They should be used carefully to prevent damage to the fabric.</a:t>
            </a:r>
            <a:endParaRPr lang="en-US" dirty="0"/>
          </a:p>
        </p:txBody>
      </p:sp>
      <p:pic>
        <p:nvPicPr>
          <p:cNvPr id="17410" name="Picture 2" descr="3Pcs length 14CM Seam Rippers Plastic Handle Craft Thread Cutter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1058" b="31058"/>
          <a:stretch>
            <a:fillRect/>
          </a:stretch>
        </p:blipFill>
        <p:spPr bwMode="auto">
          <a:xfrm>
            <a:off x="304800" y="189968"/>
            <a:ext cx="11125200" cy="421586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69AE5-19C6-D345-9736-2DF25292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95800"/>
            <a:ext cx="10767243" cy="609600"/>
          </a:xfrm>
        </p:spPr>
        <p:txBody>
          <a:bodyPr/>
          <a:lstStyle/>
          <a:p>
            <a:r>
              <a:rPr lang="en-IN" dirty="0"/>
              <a:t>Seam ripper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089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60FBB4-6C01-4848-B1B8-13781AD6F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/>
              <a:t>A handy little spring loaded cutting tool that allows for the snipping of threads.</a:t>
            </a:r>
          </a:p>
          <a:p>
            <a:r>
              <a:rPr lang="en-IN"/>
              <a:t>Specifically used to snip  threads and they are not designed to cut fabric.</a:t>
            </a:r>
          </a:p>
          <a:p>
            <a:endParaRPr lang="en-US"/>
          </a:p>
        </p:txBody>
      </p:sp>
      <p:pic>
        <p:nvPicPr>
          <p:cNvPr id="16388" name="Picture 4" descr="1 PC U scissors Sharp Thread Clipper Sewing Scissor Thread Cutter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1058" b="3105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0DCBE9-C6AC-0E42-B802-75ACB2EE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Thread clippers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86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991AF3-96C4-5A40-94E5-15A35173B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/>
              <a:t>This is intended for making buttonholes.</a:t>
            </a:r>
            <a:endParaRPr lang="en-US"/>
          </a:p>
        </p:txBody>
      </p:sp>
      <p:pic>
        <p:nvPicPr>
          <p:cNvPr id="15362" name="Picture 2" descr="Buttonhole Scissors Scissors King Paul 4 1/2 Inch: Amazon.co.uk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506" b="1950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DC779-54DB-4A49-A136-5729D06F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Buttonhole scissor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28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1CA136-30FF-E249-B3FA-21EE44AF0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/>
              <a:t>It is 3 – 4 inches long. It is used for trimming, clipping threads and snipping slashes.</a:t>
            </a:r>
          </a:p>
          <a:p>
            <a:endParaRPr lang="en-US"/>
          </a:p>
        </p:txBody>
      </p:sp>
      <p:pic>
        <p:nvPicPr>
          <p:cNvPr id="14340" name="Picture 4" descr="Baardbek Baardolie | Beard Trimming Scissors | Skê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1058" b="3105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BCD89-8AB0-1A43-8B3A-4DF9CE13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Trimming scissor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24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59636F-1A4E-F340-89F4-F1541948F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/>
              <a:t>4 – 5 inches finely tapered blades. Both points are for use in working with find details in delicate fabrics and in embroidery work.</a:t>
            </a:r>
            <a:endParaRPr lang="en-US"/>
          </a:p>
        </p:txBody>
      </p:sp>
      <p:pic>
        <p:nvPicPr>
          <p:cNvPr id="13316" name="Picture 4" descr="Amazon.com: Gingher 01-005280 Stork Embroidery Scissors, 3.5 Inch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1058" b="3105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60C7B-C39C-5C41-B5C7-2BA782DB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Embroidery scissor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01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D9AD88-97CA-DC43-9981-F5378E25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Marking tools</a:t>
            </a:r>
            <a:endParaRPr lang="en-US"/>
          </a:p>
        </p:txBody>
      </p:sp>
      <p:pic>
        <p:nvPicPr>
          <p:cNvPr id="3" name="Picture 2" descr="marking-pens-w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066800"/>
            <a:ext cx="7249885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53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0686B7-8987-4843-AFBF-CC2055063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/>
              <a:t>This is available in white aur pastel shades. This chalk pencil is used to make fine lines on fabric and it has and arising brush at one end.</a:t>
            </a:r>
            <a:endParaRPr lang="en-US"/>
          </a:p>
        </p:txBody>
      </p:sp>
      <p:pic>
        <p:nvPicPr>
          <p:cNvPr id="11266" name="Picture 2" descr="Tailors Chalk Pencils with Brush - Colour Choice Sewing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6263" b="26263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CE8F6-1AFE-5042-9608-954AC8C3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Chalk pencils dressmaker pencil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6764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920013-A9D2-5145-B809-9FC4A6D01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/>
              <a:t>Liquid marking pens come in 2  types there is one that washes out and one that fades after 48 hours those that washout should not be used on fabric that show water marks.</a:t>
            </a:r>
          </a:p>
          <a:p>
            <a:r>
              <a:rPr lang="en-IN"/>
              <a:t> The marks should be removed before pressing the. fabric</a:t>
            </a:r>
            <a:endParaRPr lang="en-US"/>
          </a:p>
        </p:txBody>
      </p:sp>
      <p:pic>
        <p:nvPicPr>
          <p:cNvPr id="10242" name="Picture 2" descr="Hobby Art &amp; Crafts Coloured Liquid Chalk Markers Blackboard Dry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3619" b="2361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FD490-8DF9-9B4C-B1D4-87A5A270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Liquid marking pen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369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02984-84F7-E24D-93C7-F8F7839C4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/>
              <a:t>This is essential as a marker for use on materials. Tailors chalk is available in a range of colours and removed by brushing.</a:t>
            </a:r>
            <a:endParaRPr lang="en-US"/>
          </a:p>
        </p:txBody>
      </p:sp>
      <p:pic>
        <p:nvPicPr>
          <p:cNvPr id="9218" name="Picture 2" descr="KRV Tailor Chalk Marker 1 Box: Amazon.in: Home &amp; Kitche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4764" b="2476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1E65DF-793C-0F43-8524-3AFF593E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Tailors chalk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25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1B5A1C-CBA7-DA46-93FB-C97898EF48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/>
              <a:t>Sewing tools may be divided into four main categories,</a:t>
            </a:r>
          </a:p>
          <a:p>
            <a:r>
              <a:rPr lang="en-IN" sz="3600" dirty="0"/>
              <a:t>Measuring </a:t>
            </a:r>
          </a:p>
          <a:p>
            <a:r>
              <a:rPr lang="en-IN" sz="3600" dirty="0"/>
              <a:t>Marking</a:t>
            </a:r>
          </a:p>
          <a:p>
            <a:r>
              <a:rPr lang="en-IN" sz="3600" dirty="0"/>
              <a:t> cutting </a:t>
            </a:r>
          </a:p>
          <a:p>
            <a:r>
              <a:rPr lang="en-IN" sz="3600" dirty="0" smtClean="0"/>
              <a:t>Pressing</a:t>
            </a:r>
            <a:endParaRPr lang="en-US" sz="3600" dirty="0"/>
          </a:p>
        </p:txBody>
      </p:sp>
      <p:pic>
        <p:nvPicPr>
          <p:cNvPr id="6" name="Content Placeholder 5" descr="set-of-sewing-tools-and-materials-or-elements-for-vector-216912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999" y="914400"/>
            <a:ext cx="6306651" cy="54101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78FE5C-9B87-EA42-9E6C-2109DB8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10972800" cy="838200"/>
          </a:xfrm>
        </p:spPr>
        <p:txBody>
          <a:bodyPr/>
          <a:lstStyle/>
          <a:p>
            <a:r>
              <a:rPr lang="en-IN" dirty="0"/>
              <a:t>Sewing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7480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12AE38-748A-9A4C-BDF0-F8FE97C01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/>
              <a:t>There are two types of tracing wheels, those with a serrated edge and those with a smooth edge.</a:t>
            </a:r>
          </a:p>
          <a:p>
            <a:r>
              <a:rPr lang="en-IN"/>
              <a:t>The serrated edge wheel produces dots on the fabric and it suitable for most types of fabrics.</a:t>
            </a:r>
          </a:p>
          <a:p>
            <a:r>
              <a:rPr lang="en-IN"/>
              <a:t> The smooth wheel is best for delicate fabrics and unlike the serrated edge will not pierce more delicate fabrics.The smooth edge wheel create a solid line.</a:t>
            </a:r>
          </a:p>
          <a:p>
            <a:pPr marL="0" indent="0">
              <a:buNone/>
            </a:pPr>
            <a:endParaRPr lang="en-IN"/>
          </a:p>
          <a:p>
            <a:endParaRPr lang="en-US"/>
          </a:p>
        </p:txBody>
      </p:sp>
      <p:pic>
        <p:nvPicPr>
          <p:cNvPr id="8194" name="Picture 2" descr="Tracing Wheel - 6'' Deluxe - Pattern Making Tools | GoldStar Too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1058" b="3105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C154BA-EC83-EE4C-923F-702E9227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Tracing wheel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693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88D6B9-8C83-7442-92F1-2173B30C1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/>
              <a:t> A specially waxed carbon paper that transfers that tracing wheels marking to the fabric.</a:t>
            </a:r>
          </a:p>
          <a:p>
            <a:r>
              <a:rPr lang="en-IN"/>
              <a:t> Colour of tracing paper should be chosen that is close to the colour of the fabric.</a:t>
            </a:r>
          </a:p>
          <a:p>
            <a:r>
              <a:rPr lang="en-IN"/>
              <a:t>Different brands of tracing paper have different instructions that for the instruction for the particular brand that is purchased should be followed.</a:t>
            </a:r>
            <a:endParaRPr lang="en-US"/>
          </a:p>
        </p:txBody>
      </p:sp>
      <p:pic>
        <p:nvPicPr>
          <p:cNvPr id="7170" name="Picture 2" descr="Germany Best Quality Grade A Best Grade Coated Back Cb A4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1058" b="3105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E740A-98AB-5644-8B3A-22BC3B3C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Dressmakers carbon paper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786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79CDF4-C3C4-4542-B3F7-E03233AF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Pressing tools</a:t>
            </a:r>
            <a:endParaRPr lang="en-US"/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948" y="1295400"/>
            <a:ext cx="850985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6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708572-63F3-4B46-8042-A9BAF5120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/>
              <a:t>Is of great help in pressing.It avoid damaging the garments or fabric by setting the heat control to maintain a suitable temperature for any fabric.</a:t>
            </a:r>
            <a:endParaRPr lang="en-US"/>
          </a:p>
        </p:txBody>
      </p:sp>
      <p:pic>
        <p:nvPicPr>
          <p:cNvPr id="5122" name="Picture 2" descr="Super Heavy Duty Dry iron GC181/80 | Philip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449" b="1944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6CCDD-28ED-9448-8E81-FA81D2BE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Iron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941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31F46E-57A2-954A-A20E-CF3D09E07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/>
              <a:t>Contains Tampa where water is converted into steam. Itcan be used to create perfect pleats and iron out the wrinkles on clothes.</a:t>
            </a:r>
            <a:endParaRPr lang="en-US"/>
          </a:p>
        </p:txBody>
      </p:sp>
      <p:pic>
        <p:nvPicPr>
          <p:cNvPr id="4100" name="Picture 4" descr="Buy Morphy Richards Super Glide Steam Iron Online @ best prices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1058" b="3105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8B9761-EADF-EC48-971F-658D5760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Steam iron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453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FCF36F-93A4-BC4E-A8CE-5272EADD1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IN"/>
              <a:t>Is made of wood or still where in cloth and garments are pressed it should be padded, and old woolen blanket is an excellent padding. On top is a snug- fitting removable cover of a smooth firm of cotton material.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2CB2E-41BC-CF4B-99DA-759B223C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Iron board</a:t>
            </a:r>
            <a:endParaRPr lang="en-US"/>
          </a:p>
        </p:txBody>
      </p:sp>
      <p:pic>
        <p:nvPicPr>
          <p:cNvPr id="7" name="Picture Placeholder 6" descr="ironing_board_cover_sewingkit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9350" b="39350"/>
          <a:stretch>
            <a:fillRect/>
          </a:stretch>
        </p:blipFill>
        <p:spPr>
          <a:xfrm>
            <a:off x="152400" y="304800"/>
            <a:ext cx="11582400" cy="4389120"/>
          </a:xfrm>
        </p:spPr>
      </p:pic>
    </p:spTree>
    <p:extLst>
      <p:ext uri="{BB962C8B-B14F-4D97-AF65-F5344CB8AC3E}">
        <p14:creationId xmlns:p14="http://schemas.microsoft.com/office/powerpoint/2010/main" xmlns="" val="3941200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FBDB86-40D2-E649-A771-570E432EC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/>
              <a:t>A firm round cushion used to preserve the areas of a government for example darts,curved seams.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495C0-DBD3-A244-BE8C-810DE7BA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Tailors ham</a:t>
            </a:r>
            <a:endParaRPr lang="en-US"/>
          </a:p>
        </p:txBody>
      </p:sp>
      <p:pic>
        <p:nvPicPr>
          <p:cNvPr id="8" name="Picture Placeholder 7" descr="Tailors-Pressing-Ham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709" b="21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732937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narrow wooden surface with a pointed end.</a:t>
            </a:r>
          </a:p>
          <a:p>
            <a:r>
              <a:rPr lang="en-US" dirty="0" smtClean="0"/>
              <a:t>Pressing collar points.</a:t>
            </a:r>
          </a:p>
          <a:p>
            <a:r>
              <a:rPr lang="en-US" dirty="0" smtClean="0"/>
              <a:t>Curved and straight edges.</a:t>
            </a:r>
            <a:endParaRPr lang="en-US" dirty="0"/>
          </a:p>
        </p:txBody>
      </p:sp>
      <p:pic>
        <p:nvPicPr>
          <p:cNvPr id="1028" name="Picture 4" descr="Point Presser &amp; Clapper ECP3 | Sewing equipment, Sewing box, Coutur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4711" b="24711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A0275D-C212-D946-983A-38FBE0C1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Point presser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040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447800"/>
            <a:ext cx="10972800" cy="3429000"/>
          </a:xfrm>
        </p:spPr>
        <p:txBody>
          <a:bodyPr/>
          <a:lstStyle/>
          <a:p>
            <a:pPr algn="ctr"/>
            <a:r>
              <a:rPr lang="en-US" dirty="0" smtClean="0"/>
              <a:t>THANK YOU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easuring-tools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0"/>
            <a:ext cx="6172200" cy="61722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TOOLS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B77946-76D7-D04F-AC87-9DFB6B5BA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N"/>
              <a:t>a flexible measuring device used in taking body measurements.</a:t>
            </a:r>
          </a:p>
          <a:p>
            <a:r>
              <a:rPr lang="en-IN"/>
              <a:t> The front has the measurement of 150 cm and 60 inches on the other side.</a:t>
            </a:r>
            <a:endParaRPr lang="en-US"/>
          </a:p>
        </p:txBody>
      </p:sp>
      <p:pic>
        <p:nvPicPr>
          <p:cNvPr id="24578" name="Picture 2" descr="Amazon.com: Hawk Importers TM1701 Cloth Tape Measure: Home Improvemen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8254" r="18254"/>
          <a:stretch>
            <a:fillRect/>
          </a:stretch>
        </p:blipFill>
        <p:spPr bwMode="auto">
          <a:xfrm>
            <a:off x="609600" y="0"/>
            <a:ext cx="6172200" cy="525462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35371-8EE9-B640-9C2E-677A3EF1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Measuring tape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96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2E3C57-369E-5649-8AB0-6D9EF5B48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/>
              <a:t>A small ruler with sliding guide and is about 6 inches long.</a:t>
            </a:r>
          </a:p>
          <a:p>
            <a:r>
              <a:rPr lang="en-IN"/>
              <a:t>This gauge  is used for measurements at hemlines, buttonholes and areas where other small measurements required checking, Such as pleats and tucks.</a:t>
            </a:r>
            <a:endParaRPr lang="en-US"/>
          </a:p>
        </p:txBody>
      </p:sp>
      <p:pic>
        <p:nvPicPr>
          <p:cNvPr id="23554" name="Picture 2" descr="Sewing Gauge – Thread Theor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4850" b="3485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EF8DB7-D1EE-EE42-B52A-2AD47334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Sewing guage</a:t>
            </a:r>
            <a:endParaRPr lang="en-US"/>
          </a:p>
        </p:txBody>
      </p:sp>
      <p:sp>
        <p:nvSpPr>
          <p:cNvPr id="5" name="Picture Placeholder 3"/>
          <p:cNvSpPr txBox="1">
            <a:spLocks/>
          </p:cNvSpPr>
          <p:nvPr/>
        </p:nvSpPr>
        <p:spPr>
          <a:xfrm>
            <a:off x="5257800" y="1143000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338362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7B6E36-0C3F-D644-9D5D-8DDB0C7A6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4953000"/>
            <a:ext cx="9550400" cy="648232"/>
          </a:xfrm>
        </p:spPr>
        <p:txBody>
          <a:bodyPr>
            <a:noAutofit/>
          </a:bodyPr>
          <a:lstStyle/>
          <a:p>
            <a:r>
              <a:rPr lang="en-IN" sz="1800" dirty="0"/>
              <a:t>A ruler measuring 12 inches or even 8 inches, either clear or solid.</a:t>
            </a:r>
          </a:p>
          <a:p>
            <a:r>
              <a:rPr lang="en-IN" sz="1800" dirty="0"/>
              <a:t>It is a useful tool to have for measuring and drawing side seam lines and cutting lines.</a:t>
            </a:r>
          </a:p>
          <a:p>
            <a:r>
              <a:rPr lang="en-IN" sz="1800" dirty="0"/>
              <a:t> It’s also aids in connecting </a:t>
            </a:r>
            <a:r>
              <a:rPr lang="en-IN" sz="1800" dirty="0" err="1"/>
              <a:t>lines.A</a:t>
            </a:r>
            <a:r>
              <a:rPr lang="en-IN" sz="1800" dirty="0"/>
              <a:t> clear ruler is also a good tool for marking buttonholes.</a:t>
            </a:r>
            <a:endParaRPr lang="en-US" sz="1800" dirty="0"/>
          </a:p>
        </p:txBody>
      </p:sp>
      <p:pic>
        <p:nvPicPr>
          <p:cNvPr id="22530" name="Picture 2" descr="OnlineLabels Clip Art - Rulle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373" b="10373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F454F-87B3-9C49-9059-CD2B5C73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419600"/>
            <a:ext cx="10767243" cy="562672"/>
          </a:xfrm>
        </p:spPr>
        <p:txBody>
          <a:bodyPr/>
          <a:lstStyle/>
          <a:p>
            <a:r>
              <a:rPr lang="en-IN"/>
              <a:t>Ruler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22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43C77B-D88B-E940-AF63-F0B6D8D69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/>
              <a:t>Is used for marking hemlines and checking grind lines when laying out the pattern.</a:t>
            </a:r>
            <a:endParaRPr lang="en-US"/>
          </a:p>
        </p:txBody>
      </p:sp>
      <p:pic>
        <p:nvPicPr>
          <p:cNvPr id="21506" name="Picture 2" descr="Yardstick Stock Photos - Download 948 Royalty Free Photo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569" b="21569"/>
          <a:stretch>
            <a:fillRect/>
          </a:stretch>
        </p:blipFill>
        <p:spPr bwMode="auto">
          <a:xfrm>
            <a:off x="381000" y="457200"/>
            <a:ext cx="11582400" cy="438912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1B5292-6269-974C-933D-5825A112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Yardstick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36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DC6E04-C1F8-4349-9C29-648AEDD2C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1643" y="4876800"/>
            <a:ext cx="9550400" cy="1214834"/>
          </a:xfrm>
        </p:spPr>
        <p:txBody>
          <a:bodyPr>
            <a:normAutofit fontScale="92500" lnSpcReduction="20000"/>
          </a:bodyPr>
          <a:lstStyle/>
          <a:p>
            <a:r>
              <a:rPr lang="en-IN" sz="2200" dirty="0"/>
              <a:t>used to transfer measurements to the trapped pattern. </a:t>
            </a:r>
          </a:p>
          <a:p>
            <a:r>
              <a:rPr lang="en-IN" sz="2200" dirty="0"/>
              <a:t>Divides the </a:t>
            </a:r>
            <a:r>
              <a:rPr lang="en-IN" sz="2200" dirty="0" smtClean="0"/>
              <a:t>garment </a:t>
            </a:r>
            <a:r>
              <a:rPr lang="en-IN" sz="2200" dirty="0"/>
              <a:t>into the desired measurements.</a:t>
            </a:r>
          </a:p>
          <a:p>
            <a:r>
              <a:rPr lang="en-IN" sz="2200" dirty="0"/>
              <a:t>It has perfect squares and is useful in making straight lines and numbers.</a:t>
            </a:r>
          </a:p>
          <a:p>
            <a:r>
              <a:rPr lang="en-IN" sz="2200" dirty="0"/>
              <a:t>It can also function as a tape measure.</a:t>
            </a:r>
          </a:p>
          <a:p>
            <a:endParaRPr lang="en-IN" sz="2200" dirty="0"/>
          </a:p>
          <a:p>
            <a:endParaRPr lang="en-IN" dirty="0"/>
          </a:p>
          <a:p>
            <a:endParaRPr lang="en-US" dirty="0"/>
          </a:p>
        </p:txBody>
      </p:sp>
      <p:pic>
        <p:nvPicPr>
          <p:cNvPr id="20482" name="Picture 2" descr="2016 new Leather tools Hand bag wallet shoes Aluminum Designer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363" b="15363"/>
          <a:stretch>
            <a:fillRect/>
          </a:stretch>
        </p:blipFill>
        <p:spPr bwMode="auto">
          <a:xfrm>
            <a:off x="1447800" y="457200"/>
            <a:ext cx="9351779" cy="354383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91239-AEFF-994C-8D10-23F156AE5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114800"/>
            <a:ext cx="10767243" cy="685800"/>
          </a:xfrm>
        </p:spPr>
        <p:txBody>
          <a:bodyPr/>
          <a:lstStyle/>
          <a:p>
            <a:r>
              <a:rPr lang="en-IN" dirty="0"/>
              <a:t>L – square or tailor 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784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l-cutting-tools-for-sewing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524000"/>
            <a:ext cx="8458200" cy="490575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421F5-F06E-154E-8FA0-F0CC2634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Cutting tools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939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279</TotalTime>
  <Words>786</Words>
  <Application>Microsoft Office PowerPoint</Application>
  <PresentationFormat>Custom</PresentationFormat>
  <Paragraphs>79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Sewing tools and equipments</vt:lpstr>
      <vt:lpstr>Sewing tools</vt:lpstr>
      <vt:lpstr>MEASURING TOOLS</vt:lpstr>
      <vt:lpstr>Measuring tape</vt:lpstr>
      <vt:lpstr>Sewing guage</vt:lpstr>
      <vt:lpstr>Ruler</vt:lpstr>
      <vt:lpstr>Yardstick</vt:lpstr>
      <vt:lpstr>L – square or tailor square</vt:lpstr>
      <vt:lpstr>Cutting tools</vt:lpstr>
      <vt:lpstr>Pinking shears</vt:lpstr>
      <vt:lpstr>Seam ripper</vt:lpstr>
      <vt:lpstr>Thread clippers</vt:lpstr>
      <vt:lpstr>Buttonhole scissor</vt:lpstr>
      <vt:lpstr>Trimming scissor</vt:lpstr>
      <vt:lpstr>Embroidery scissor</vt:lpstr>
      <vt:lpstr>Marking tools</vt:lpstr>
      <vt:lpstr>Chalk pencils dressmaker pencil</vt:lpstr>
      <vt:lpstr>Liquid marking pen</vt:lpstr>
      <vt:lpstr>Tailors chalk</vt:lpstr>
      <vt:lpstr>Tracing wheel</vt:lpstr>
      <vt:lpstr>Dressmakers carbon paper</vt:lpstr>
      <vt:lpstr>Pressing tools</vt:lpstr>
      <vt:lpstr>Iron</vt:lpstr>
      <vt:lpstr>Steam iron</vt:lpstr>
      <vt:lpstr>Iron board</vt:lpstr>
      <vt:lpstr>Tailors ham</vt:lpstr>
      <vt:lpstr>Point presser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Sewing tools and equipments</dc:title>
  <dc:creator>Unknown User</dc:creator>
  <cp:lastModifiedBy>savithri</cp:lastModifiedBy>
  <cp:revision>9</cp:revision>
  <dcterms:created xsi:type="dcterms:W3CDTF">2020-04-10T11:00:24Z</dcterms:created>
  <dcterms:modified xsi:type="dcterms:W3CDTF">2020-04-11T06:57:57Z</dcterms:modified>
</cp:coreProperties>
</file>