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FF15A-95EE-4AF1-BE2D-A789396A71F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6A01-B5C5-4DC3-9F57-402FFE6B47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Thank you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D6A01-B5C5-4DC3-9F57-402FFE6B478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78EDF9-1A18-421A-8733-A64F654A6D88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4A5C70-7D06-4A6A-BD6A-98601853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coursesonline.iasri.res.in/mod/page/view.php?id=2699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27252" TargetMode="External"/><Relationship Id="rId2" Type="http://schemas.openxmlformats.org/officeDocument/2006/relationships/hyperlink" Target="http://ecoursesonline.iasri.res.in/mod/page/view.php?id=2737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26998" TargetMode="External"/><Relationship Id="rId2" Type="http://schemas.openxmlformats.org/officeDocument/2006/relationships/hyperlink" Target="http://ecoursesonline.iasri.res.in/mod/page/view.php?id=2699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2737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14678" y="4334232"/>
            <a:ext cx="59293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0">
              <a:spcBef>
                <a:spcPts val="0"/>
              </a:spcBef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S.SUGANTHI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M.Sc.,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M.Phil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spcBef>
                <a:spcPts val="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lvl="0" algn="ctr">
              <a:spcBef>
                <a:spcPts val="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FASHION TECHNOLOGY</a:t>
            </a:r>
          </a:p>
          <a:p>
            <a:pPr lvl="0" algn="ctr">
              <a:spcBef>
                <a:spcPts val="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BON SCOURS COLLEGE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</a:t>
            </a:r>
          </a:p>
          <a:p>
            <a:pPr lvl="0" algn="ctr">
              <a:spcBef>
                <a:spcPts val="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THANJAVUR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071547"/>
            <a:ext cx="771530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TRANSFERRING PATTERN MARKINGS    FROM PAPER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96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914400"/>
            <a:ext cx="82868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georgia"/>
              </a:rPr>
              <a:t>TRANSFERRING PATTERN MARKINGS    FROM PAPER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sz="2800" dirty="0" smtClean="0">
                <a:latin typeface="georgia"/>
              </a:rPr>
              <a:t>       Once </a:t>
            </a:r>
            <a:r>
              <a:rPr lang="en-US" sz="2800" dirty="0">
                <a:latin typeface="georgia"/>
              </a:rPr>
              <a:t>the pattern is ready, the details on the pattern should be transferred to the cloth by marking. Accuracy in marking and cutting is necessary to construct a well fitted garment. The various methods of transferring patterns markings onto the fabric is done </a:t>
            </a:r>
            <a:r>
              <a:rPr lang="en-US" sz="2800" dirty="0" smtClean="0">
                <a:latin typeface="georgia"/>
              </a:rPr>
              <a:t>using</a:t>
            </a:r>
          </a:p>
          <a:p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>
                <a:latin typeface="georgia"/>
              </a:rPr>
              <a:t>Dressmaker’s Carbon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>
                <a:latin typeface="georgia"/>
              </a:rPr>
              <a:t>Tailor’s tacks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eorgia"/>
              </a:rPr>
              <a:t> Tailor’s </a:t>
            </a:r>
            <a:r>
              <a:rPr lang="en-US" sz="2800" dirty="0" err="1" smtClean="0">
                <a:solidFill>
                  <a:srgbClr val="000000"/>
                </a:solidFill>
                <a:latin typeface="georgia"/>
              </a:rPr>
              <a:t>chank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441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310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8276"/>
            <a:ext cx="7315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DRESSMAKER’S CARBON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carbon paper method requires dressmaker’s carbon,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 tooltip="Tracing Wheel"/>
              </a:rPr>
              <a:t>tracing wheel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ruler and pins. The carbon marks must not be visible on the right side of fabric being cut. This method is suitable on any firm fabric.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Place carbon paper between fabric and pattern, with the waxed sides of carbon facing the wrong side of the cloth.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Mark lightly and only once with a 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2" tooltip="Tracing Wheel"/>
              </a:rPr>
              <a:t>tracing wheel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5 ways to transfer pattern markings to fabric: Tracing paper + wheel // tutorial on Megan Nielsen Design Diar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08011"/>
            <a:ext cx="18542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5 ways to transfer pattern markings to fabric: Tracing paper + wheel // tutorial on Megan Nielsen Design Diar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370" y="3608011"/>
            <a:ext cx="1662430" cy="276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47105"/>
            <a:ext cx="1905000" cy="250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17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1"/>
            <a:ext cx="7696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solidFill>
                  <a:srgbClr val="C00000"/>
                </a:solidFill>
              </a:rPr>
              <a:t>TAILOR’S TACKS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This method uses a double strand machine thread to transfer pattern markings onto the fabric. It is good for silks and sheer </a:t>
            </a:r>
            <a:r>
              <a:rPr lang="en-US" sz="2000" dirty="0">
                <a:hlinkClick r:id="rId2" tooltip="Fabrics"/>
              </a:rPr>
              <a:t>fabrics</a:t>
            </a:r>
            <a:r>
              <a:rPr lang="en-US" sz="2000" dirty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Use double thread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Do not knot the thread end.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Take a stitch through both layers of fabric, leaving 1 ½” of thread at the beginning of the stitch.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Take a second stitch at the same point with a 1” loop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Repeat the same process along pattern lines (</a:t>
            </a:r>
            <a:r>
              <a:rPr lang="en-US" sz="2000" dirty="0">
                <a:hlinkClick r:id="rId3" tooltip="Darts"/>
              </a:rPr>
              <a:t>darts</a:t>
            </a:r>
            <a:r>
              <a:rPr lang="en-US" sz="2000" dirty="0"/>
              <a:t>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To remove the pattern from the fabric, cut the threads between tailor’s tacks and pull gently and cut threads between two fabric layers</a:t>
            </a:r>
          </a:p>
        </p:txBody>
      </p:sp>
      <p:pic>
        <p:nvPicPr>
          <p:cNvPr id="5" name="Picture 4" descr="5 ways to transfer pattern markings to fabric: Tailors tacks // tutorial on Megan Nielsen Design Diar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357694"/>
            <a:ext cx="242889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9" y="4429132"/>
            <a:ext cx="2786082" cy="231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5 ways to transfer pattern markings to fabric: Tailors tacks // tutorial on Megan Nielsen Design Diar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429761"/>
            <a:ext cx="2366329" cy="2142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443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 tooltip="Tailor’s chalk"/>
              </a:rPr>
              <a:t>Tailor’s chalk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can also be used to transfer the pattern markings. Only the outer edges can be transferred while the marks on the pattern can be transferred using through carbon paper and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 tooltip="Tracing Wheel"/>
              </a:rPr>
              <a:t>tracing wheel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Tailor's Chalk, marking pens or marking pencils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Place a straight pin straight through the dot on the pattern piece.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Mark the fabric with the chalk where the pin is in the fabric.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399"/>
            <a:ext cx="350520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21336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462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858319"/>
              </p:ext>
            </p:extLst>
          </p:nvPr>
        </p:nvGraphicFramePr>
        <p:xfrm>
          <a:off x="304800" y="228599"/>
          <a:ext cx="8534400" cy="6096000"/>
        </p:xfrm>
        <a:graphic>
          <a:graphicData uri="http://schemas.openxmlformats.org/drawingml/2006/table">
            <a:tbl>
              <a:tblPr/>
              <a:tblGrid>
                <a:gridCol w="2133600"/>
                <a:gridCol w="2844800"/>
                <a:gridCol w="3556000"/>
              </a:tblGrid>
              <a:tr h="6518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georgia"/>
                        </a:rPr>
                        <a:t>Method of Marking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georgia"/>
                        </a:rPr>
                        <a:t>Advantages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georgia"/>
                        </a:rPr>
                        <a:t>Disadvantages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71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georgia"/>
                        </a:rPr>
                        <a:t>Dressmaker’s carbon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Quick, easy and accurate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Entire stitch line details transferred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Identical marks on both layers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Shows on right side if fabric is flimsy or if marked heavily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Difficult to remove by washing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Markings distort on stretchy </a:t>
                      </a:r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  <a:hlinkClick r:id="rId2" tooltip="Fabrics"/>
                        </a:rPr>
                        <a:t>fabrics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7188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georgia"/>
                        </a:rPr>
                        <a:t>Tailor’s tacks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  <a:latin typeface="georgia"/>
                        </a:rPr>
                        <a:t>Easily removed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  <a:latin typeface="georgia"/>
                        </a:rPr>
                        <a:t>Visible on both sides of each fabric layer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Time consuming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Threads are to be removed after all construction processes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Danger of snipping fabric while cutting threads between fabric layers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9822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Tailor’s chalk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  <a:latin typeface="georgia"/>
                        </a:rPr>
                        <a:t>Inexpensive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  <a:latin typeface="georgia"/>
                        </a:rPr>
                        <a:t>Easy to rub off the marks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Difficult to achieve accuracy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600" dirty="0">
                          <a:effectLst/>
                          <a:latin typeface="georgia"/>
                        </a:rPr>
                        <a:t>Need to sharpen chalk edge for fine lines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018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3244334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 Thank </a:t>
            </a:r>
            <a:r>
              <a:rPr lang="en-US" sz="4000" dirty="0" smtClean="0">
                <a:solidFill>
                  <a:srgbClr val="FF0000"/>
                </a:solidFill>
              </a:rPr>
              <a:t>you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138</Words>
  <Application>Microsoft Office PowerPoint</Application>
  <PresentationFormat>On-screen Show (4:3)</PresentationFormat>
  <Paragraphs>56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BSC</cp:lastModifiedBy>
  <cp:revision>11</cp:revision>
  <dcterms:created xsi:type="dcterms:W3CDTF">2019-12-17T16:25:24Z</dcterms:created>
  <dcterms:modified xsi:type="dcterms:W3CDTF">2020-04-11T06:52:33Z</dcterms:modified>
</cp:coreProperties>
</file>