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B020B8-4B5D-4F81-BFC6-C34C82C08FC3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86061-8753-41D0-A696-7217571095C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988840"/>
            <a:ext cx="6696744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PLANT ANATOMY 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&amp; 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PALEOBOTANY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7" y="5025186"/>
            <a:ext cx="8280920" cy="1800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Dr.A.KARPAGALAKSHMI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 &amp; ASSISTANT PROFESSOR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BOTANY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BON SECOURS COLLEGE FOR WOMEN</a:t>
            </a:r>
          </a:p>
          <a:p>
            <a:pPr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THANJAVUR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b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266" y="260648"/>
            <a:ext cx="913711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 marL="109728" indent="0"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Living world of Plants</a:t>
            </a:r>
          </a:p>
          <a:p>
            <a:pPr marL="109728" indent="0" algn="just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Plant anatomy	Photosynthesis	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Respiration </a:t>
            </a:r>
          </a:p>
          <a:p>
            <a:pPr marL="109728" indent="0" algn="just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Monocot&amp; Dicot    chloroplast          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Str.of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Mitochondria</a:t>
            </a:r>
          </a:p>
          <a:p>
            <a:pPr marL="109728" indent="0" algn="just"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Stem,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Root,Leaves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light dependant &amp;            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Glycolysis,Krebs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Cycle,Etc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independent reaction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15616" y="1196752"/>
            <a:ext cx="67687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1115616" y="1268760"/>
            <a:ext cx="14401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4355976" y="1298460"/>
            <a:ext cx="14401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7740352" y="1268760"/>
            <a:ext cx="14401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7621310" y="2779070"/>
            <a:ext cx="14401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4396408" y="2782184"/>
            <a:ext cx="14401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Down Arrow 10"/>
          <p:cNvSpPr/>
          <p:nvPr/>
        </p:nvSpPr>
        <p:spPr>
          <a:xfrm>
            <a:off x="1088557" y="2816932"/>
            <a:ext cx="14401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315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Tissues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– groups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similer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(or)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disimilar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cells having common origin and performing similar functions.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Types: simple &amp; complex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Simple tissues : the tissues composed of single types of cells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Types; </a:t>
            </a:r>
          </a:p>
          <a:p>
            <a:pPr marL="630936" lvl="2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parenchyma, </a:t>
            </a:r>
          </a:p>
          <a:p>
            <a:pPr marL="630936" lvl="2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collenchyma, </a:t>
            </a:r>
          </a:p>
          <a:p>
            <a:pPr lvl="1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sclerenchyma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90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499176" cy="724942"/>
          </a:xfrm>
        </p:spPr>
        <p:txBody>
          <a:bodyPr/>
          <a:lstStyle/>
          <a:p>
            <a:pPr algn="ctr"/>
            <a:r>
              <a:rPr lang="en-IN" dirty="0" smtClean="0"/>
              <a:t>TYPES OF TISSUES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/>
          <a:lstStyle/>
          <a:p>
            <a:r>
              <a:rPr lang="en-IN" dirty="0" smtClean="0"/>
              <a:t>                     Plant Tissues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err="1" smtClean="0"/>
              <a:t>Meristematic</a:t>
            </a:r>
            <a:r>
              <a:rPr lang="en-IN" dirty="0" smtClean="0"/>
              <a:t>				Permanent </a:t>
            </a:r>
          </a:p>
          <a:p>
            <a:endParaRPr lang="en-IN" dirty="0"/>
          </a:p>
          <a:p>
            <a:endParaRPr lang="en-IN" dirty="0" smtClean="0"/>
          </a:p>
          <a:p>
            <a:pPr marL="109728" indent="0">
              <a:buNone/>
            </a:pPr>
            <a:r>
              <a:rPr lang="en-IN" sz="2000" dirty="0" smtClean="0"/>
              <a:t>Apical Meristem         Intercalary Meristem          Lateral </a:t>
            </a:r>
            <a:r>
              <a:rPr lang="en-IN" sz="2000" dirty="0"/>
              <a:t>Meristem</a:t>
            </a:r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07704" y="2132856"/>
            <a:ext cx="54006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27584" y="3314150"/>
            <a:ext cx="705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4211960" y="1844824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Down Arrow 11"/>
          <p:cNvSpPr/>
          <p:nvPr/>
        </p:nvSpPr>
        <p:spPr>
          <a:xfrm>
            <a:off x="1896763" y="2212414"/>
            <a:ext cx="72008" cy="568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Down Arrow 12"/>
          <p:cNvSpPr/>
          <p:nvPr/>
        </p:nvSpPr>
        <p:spPr>
          <a:xfrm>
            <a:off x="7164288" y="2171712"/>
            <a:ext cx="72008" cy="568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Down Arrow 13"/>
          <p:cNvSpPr/>
          <p:nvPr/>
        </p:nvSpPr>
        <p:spPr>
          <a:xfrm>
            <a:off x="827584" y="3314150"/>
            <a:ext cx="72008" cy="8349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Down Arrow 14"/>
          <p:cNvSpPr/>
          <p:nvPr/>
        </p:nvSpPr>
        <p:spPr>
          <a:xfrm>
            <a:off x="4310367" y="3314150"/>
            <a:ext cx="72008" cy="568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Down Arrow 15"/>
          <p:cNvSpPr/>
          <p:nvPr/>
        </p:nvSpPr>
        <p:spPr>
          <a:xfrm>
            <a:off x="7797196" y="3314150"/>
            <a:ext cx="72008" cy="568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24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923739"/>
              </p:ext>
            </p:extLst>
          </p:nvPr>
        </p:nvGraphicFramePr>
        <p:xfrm>
          <a:off x="457200" y="1481138"/>
          <a:ext cx="8229600" cy="490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80038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SIMPLE TISSUES 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COMPLEX TISSUES 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0038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Only</a:t>
                      </a:r>
                      <a:r>
                        <a:rPr lang="en-IN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one type of cell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Different type of cells 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0038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Occur in all part of plant</a:t>
                      </a:r>
                    </a:p>
                    <a:p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Occur in vascular</a:t>
                      </a:r>
                      <a:r>
                        <a:rPr lang="en-IN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region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0038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Variety of  the function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Perform mainly</a:t>
                      </a:r>
                      <a:r>
                        <a:rPr lang="en-IN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conduction 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0038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Parenchyma,</a:t>
                      </a:r>
                      <a:r>
                        <a:rPr lang="en-IN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collenchyma&amp; sclerenchyma 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Xylem, phloem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SIMPLE TISSUES &amp; COMPLEX TISSUES 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9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IN" sz="6000" dirty="0" smtClean="0"/>
          </a:p>
          <a:p>
            <a:pPr algn="ctr"/>
            <a:endParaRPr lang="en-IN" sz="6000" dirty="0"/>
          </a:p>
          <a:p>
            <a:pPr algn="ctr"/>
            <a:r>
              <a:rPr lang="en-IN" sz="6000" dirty="0" smtClean="0"/>
              <a:t>THANK YOU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5297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115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PLANT ANATOMY  &amp;  PALEOBOTANY </vt:lpstr>
      <vt:lpstr>PowerPoint Presentation</vt:lpstr>
      <vt:lpstr>PowerPoint Presentation</vt:lpstr>
      <vt:lpstr>TYPES OF TISSUES </vt:lpstr>
      <vt:lpstr>SIMPLE TISSUES &amp; COMPLEX TISSUES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ANATOMY  &amp;  PALEOBOTANY </dc:title>
  <dc:creator>Windows User</dc:creator>
  <cp:lastModifiedBy>Windows User</cp:lastModifiedBy>
  <cp:revision>4</cp:revision>
  <dcterms:created xsi:type="dcterms:W3CDTF">2020-05-19T16:11:24Z</dcterms:created>
  <dcterms:modified xsi:type="dcterms:W3CDTF">2020-05-19T16:37:17Z</dcterms:modified>
</cp:coreProperties>
</file>