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7" r:id="rId4"/>
    <p:sldId id="261" r:id="rId5"/>
    <p:sldId id="265" r:id="rId6"/>
    <p:sldId id="258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8" r:id="rId15"/>
    <p:sldId id="280" r:id="rId16"/>
    <p:sldId id="281" r:id="rId17"/>
    <p:sldId id="282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94660"/>
  </p:normalViewPr>
  <p:slideViewPr>
    <p:cSldViewPr>
      <p:cViewPr varScale="1">
        <p:scale>
          <a:sx n="68" d="100"/>
          <a:sy n="68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467600" cy="3048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lgerian" pitchFamily="82" charset="0"/>
              </a:rPr>
              <a:t>                                      </a:t>
            </a:r>
            <a:r>
              <a:rPr lang="en-US" sz="5400" dirty="0" err="1">
                <a:latin typeface="Algerian" pitchFamily="82" charset="0"/>
              </a:rPr>
              <a:t>r.Rajalakshmi</a:t>
            </a:r>
            <a:r>
              <a:rPr lang="en-US" sz="5400" dirty="0">
                <a:latin typeface="Algerian" pitchFamily="82" charset="0"/>
              </a:rPr>
              <a:t>,       </a:t>
            </a:r>
            <a:br>
              <a:rPr lang="en-US" sz="5400" dirty="0">
                <a:latin typeface="Algerian" pitchFamily="82" charset="0"/>
              </a:rPr>
            </a:br>
            <a:r>
              <a:rPr lang="en-US" sz="3200" dirty="0" err="1">
                <a:latin typeface="Algerian" pitchFamily="82" charset="0"/>
              </a:rPr>
              <a:t>asst.professor</a:t>
            </a:r>
            <a:r>
              <a:rPr lang="en-US" sz="3200" dirty="0">
                <a:latin typeface="Algerian" pitchFamily="82" charset="0"/>
              </a:rPr>
              <a:t>,</a:t>
            </a:r>
            <a:br>
              <a:rPr lang="en-US" sz="3200" dirty="0">
                <a:latin typeface="Algerian" pitchFamily="82" charset="0"/>
              </a:rPr>
            </a:br>
            <a:r>
              <a:rPr lang="en-US" sz="3200" dirty="0">
                <a:latin typeface="Algerian" pitchFamily="82" charset="0"/>
              </a:rPr>
              <a:t>department of chemistry,</a:t>
            </a:r>
            <a:br>
              <a:rPr lang="en-US" sz="3200" dirty="0">
                <a:latin typeface="Algerian" pitchFamily="82" charset="0"/>
              </a:rPr>
            </a:br>
            <a:r>
              <a:rPr lang="en-US" sz="3200" dirty="0">
                <a:latin typeface="Algerian" pitchFamily="82" charset="0"/>
              </a:rPr>
              <a:t>bon </a:t>
            </a:r>
            <a:r>
              <a:rPr lang="en-US" sz="3200" dirty="0" err="1">
                <a:latin typeface="Algerian" pitchFamily="82" charset="0"/>
              </a:rPr>
              <a:t>secours</a:t>
            </a:r>
            <a:r>
              <a:rPr lang="en-US" sz="3200" dirty="0">
                <a:latin typeface="Algerian" pitchFamily="82" charset="0"/>
              </a:rPr>
              <a:t> college for women,</a:t>
            </a:r>
            <a:br>
              <a:rPr lang="en-US" sz="3200" dirty="0">
                <a:latin typeface="Algerian" pitchFamily="82" charset="0"/>
              </a:rPr>
            </a:br>
            <a:r>
              <a:rPr lang="en-US" sz="3200" dirty="0" err="1">
                <a:latin typeface="Algerian" pitchFamily="82" charset="0"/>
              </a:rPr>
              <a:t>thanjavur</a:t>
            </a:r>
            <a:r>
              <a:rPr lang="en-US" sz="3600" dirty="0">
                <a:latin typeface="Algerian" pitchFamily="82" charset="0"/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0" y="6858000"/>
            <a:ext cx="7772400" cy="3048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lgerian" pitchFamily="82" charset="0"/>
              </a:rPr>
              <a:t>Chemical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oper Black" pitchFamily="18" charset="0"/>
              </a:rPr>
              <a:t>Halogenation :</a:t>
            </a: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ooper Black" pitchFamily="18" charset="0"/>
              </a:rPr>
              <a:t>Nitration :</a:t>
            </a:r>
          </a:p>
        </p:txBody>
      </p:sp>
      <p:pic>
        <p:nvPicPr>
          <p:cNvPr id="4" name="Picture 3" descr="IMG-20200206-WA0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0"/>
            <a:ext cx="7334513" cy="1752600"/>
          </a:xfrm>
          <a:prstGeom prst="rect">
            <a:avLst/>
          </a:prstGeom>
        </p:spPr>
      </p:pic>
      <p:pic>
        <p:nvPicPr>
          <p:cNvPr id="5" name="Picture 4" descr="IMG-20200206-WA00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953000"/>
            <a:ext cx="7620000" cy="1676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>
                <a:latin typeface="Cooper Black" pitchFamily="18" charset="0"/>
              </a:rPr>
              <a:t>Oxidation :</a:t>
            </a: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ooper Black" pitchFamily="18" charset="0"/>
              </a:rPr>
              <a:t>Reduction :</a:t>
            </a:r>
          </a:p>
        </p:txBody>
      </p:sp>
      <p:pic>
        <p:nvPicPr>
          <p:cNvPr id="5" name="Picture 4" descr="IMG-20200206-WA0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191000"/>
            <a:ext cx="6648450" cy="2028825"/>
          </a:xfrm>
          <a:prstGeom prst="rect">
            <a:avLst/>
          </a:prstGeom>
        </p:spPr>
      </p:pic>
      <p:pic>
        <p:nvPicPr>
          <p:cNvPr id="6" name="Picture 5" descr="IMG-20200206-WA00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90600"/>
            <a:ext cx="7267575" cy="202882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6962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>
                <a:latin typeface="Cooper Black" pitchFamily="18" charset="0"/>
              </a:rPr>
              <a:t>Sulfonation :</a:t>
            </a: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</p:txBody>
      </p:sp>
      <p:pic>
        <p:nvPicPr>
          <p:cNvPr id="5" name="Picture 4" descr="IMG-20200206-WA0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71600"/>
            <a:ext cx="7315200" cy="441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lgerian" pitchFamily="82" charset="0"/>
              </a:rPr>
              <a:t>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oper Black" pitchFamily="18" charset="0"/>
              </a:rPr>
              <a:t>For manufacture anthraquinone which is used as dyes.</a:t>
            </a:r>
          </a:p>
          <a:p>
            <a:r>
              <a:rPr lang="en-US" dirty="0">
                <a:latin typeface="Cooper Black" pitchFamily="18" charset="0"/>
              </a:rPr>
              <a:t>Also used for making dyes.</a:t>
            </a:r>
          </a:p>
          <a:p>
            <a:r>
              <a:rPr lang="en-US" dirty="0">
                <a:latin typeface="Cooper Black" pitchFamily="18" charset="0"/>
              </a:rPr>
              <a:t>Used as smoke screen.</a:t>
            </a:r>
          </a:p>
          <a:p>
            <a:r>
              <a:rPr lang="en-US" dirty="0">
                <a:latin typeface="Cooper Black" pitchFamily="18" charset="0"/>
              </a:rPr>
              <a:t>Used as preservative in woods and lumber.</a:t>
            </a:r>
          </a:p>
          <a:p>
            <a:r>
              <a:rPr lang="en-US" dirty="0">
                <a:latin typeface="Cooper Black" pitchFamily="18" charset="0"/>
              </a:rPr>
              <a:t>Used as insecticide for crops.</a:t>
            </a:r>
          </a:p>
          <a:p>
            <a:r>
              <a:rPr lang="en-US" dirty="0">
                <a:latin typeface="Cooper Black" pitchFamily="18" charset="0"/>
              </a:rPr>
              <a:t>Also as coating materials.</a:t>
            </a:r>
          </a:p>
          <a:p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lgerian" pitchFamily="82" charset="0"/>
              </a:rPr>
              <a:t>Appearance</a:t>
            </a:r>
            <a:r>
              <a:rPr lang="en-US" dirty="0">
                <a:latin typeface="Algerian" pitchFamily="82" charset="0"/>
              </a:rPr>
              <a:t> </a:t>
            </a:r>
          </a:p>
        </p:txBody>
      </p:sp>
      <p:pic>
        <p:nvPicPr>
          <p:cNvPr id="4" name="Content Placeholder 3" descr="IMG-20200105-WA00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815" y="1600200"/>
            <a:ext cx="5436370" cy="4708525"/>
          </a:xfr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6278562"/>
          </a:xfrm>
        </p:spPr>
        <p:txBody>
          <a:bodyPr>
            <a:normAutofit/>
          </a:bodyPr>
          <a:lstStyle/>
          <a:p>
            <a:r>
              <a:rPr lang="en-US" sz="4800" i="1" dirty="0">
                <a:latin typeface="Algerian" pitchFamily="82" charset="0"/>
              </a:rPr>
              <a:t>If you’re not the part of the solution.</a:t>
            </a:r>
            <a:br>
              <a:rPr lang="en-US" sz="4800" i="1" dirty="0">
                <a:latin typeface="Algerian" pitchFamily="82" charset="0"/>
              </a:rPr>
            </a:br>
            <a:r>
              <a:rPr lang="en-US" sz="4800" i="1" dirty="0">
                <a:latin typeface="Algerian" pitchFamily="82" charset="0"/>
              </a:rPr>
              <a:t>You’re part of the precipitate.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6096000"/>
            <a:ext cx="2667000" cy="213360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8800" i="1" dirty="0">
                <a:latin typeface="Algerian" pitchFamily="82" charset="0"/>
              </a:rPr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8686800" y="6309360"/>
            <a:ext cx="304800" cy="16764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981200"/>
          </a:xfrm>
        </p:spPr>
        <p:txBody>
          <a:bodyPr/>
          <a:lstStyle/>
          <a:p>
            <a:r>
              <a:rPr lang="en-US" dirty="0"/>
              <a:t>PHENANTHRENE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55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lgerian" pitchFamily="82" charset="0"/>
              </a:rPr>
              <a:t>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oper Black" pitchFamily="18" charset="0"/>
              </a:rPr>
              <a:t>Phenanthrene is an isomer of anthracene.</a:t>
            </a:r>
          </a:p>
          <a:p>
            <a:r>
              <a:rPr lang="en-US" dirty="0">
                <a:latin typeface="Cooper Black" pitchFamily="18" charset="0"/>
              </a:rPr>
              <a:t>The crystal treated with solvent naphtha which dissolves phenanthrene.</a:t>
            </a:r>
          </a:p>
          <a:p>
            <a:r>
              <a:rPr lang="en-US" dirty="0">
                <a:latin typeface="Cooper Black" pitchFamily="18" charset="0"/>
              </a:rPr>
              <a:t>Evaporation of this solution yields crude phenanthrene.</a:t>
            </a:r>
          </a:p>
          <a:p>
            <a:r>
              <a:rPr lang="en-US" dirty="0">
                <a:latin typeface="Cooper Black" pitchFamily="18" charset="0"/>
              </a:rPr>
              <a:t>Further, purified by recrystallization of the picrate from ethanol.</a:t>
            </a:r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lgerian" pitchFamily="82" charset="0"/>
              </a:rPr>
              <a:t>Molecular structure</a:t>
            </a:r>
          </a:p>
        </p:txBody>
      </p:sp>
      <p:pic>
        <p:nvPicPr>
          <p:cNvPr id="4" name="Content Placeholder 3" descr="IMG-20200105-WA00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337" y="1668462"/>
            <a:ext cx="6791325" cy="4572000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Algerian" pitchFamily="82" charset="0"/>
              </a:rPr>
              <a:t>Aromatic hydrocarbon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0"/>
            <a:ext cx="8229600" cy="3048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lgerian" pitchFamily="82" charset="0"/>
              </a:rPr>
              <a:t>Laboratory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709160"/>
          </a:xfrm>
        </p:spPr>
        <p:txBody>
          <a:bodyPr/>
          <a:lstStyle/>
          <a:p>
            <a:r>
              <a:rPr lang="en-US" dirty="0">
                <a:latin typeface="Cooper Black" pitchFamily="18" charset="0"/>
              </a:rPr>
              <a:t>Synthesis of phenanthrene :</a:t>
            </a:r>
          </a:p>
        </p:txBody>
      </p:sp>
      <p:pic>
        <p:nvPicPr>
          <p:cNvPr id="4" name="Picture 3" descr="IMG-20200206-WA00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209800"/>
            <a:ext cx="7924799" cy="411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lgerian" pitchFamily="82" charset="0"/>
              </a:rPr>
              <a:t>Physical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oper Black" pitchFamily="18" charset="0"/>
              </a:rPr>
              <a:t>Phenanthrene is a colorless solid (mp – 100*c).</a:t>
            </a:r>
          </a:p>
          <a:p>
            <a:r>
              <a:rPr lang="en-US" dirty="0">
                <a:latin typeface="Cooper Black" pitchFamily="18" charset="0"/>
              </a:rPr>
              <a:t>Phenanthrene gives blue fluorescence in benzene solution.</a:t>
            </a:r>
          </a:p>
          <a:p>
            <a:r>
              <a:rPr lang="en-US" dirty="0">
                <a:latin typeface="Cooper Black" pitchFamily="18" charset="0"/>
              </a:rPr>
              <a:t>Insoluble in water.</a:t>
            </a:r>
          </a:p>
          <a:p>
            <a:r>
              <a:rPr lang="en-US" dirty="0">
                <a:latin typeface="Cooper Black" pitchFamily="18" charset="0"/>
              </a:rPr>
              <a:t>Readily soluble in ethanol, benzene and ether. 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lgerian" pitchFamily="82" charset="0"/>
              </a:rPr>
              <a:t>Chemical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oper Black" pitchFamily="18" charset="0"/>
              </a:rPr>
              <a:t>Reaction with halogen :</a:t>
            </a: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</p:txBody>
      </p:sp>
      <p:pic>
        <p:nvPicPr>
          <p:cNvPr id="4" name="Picture 3" descr="IMG-20200206-WA0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93070"/>
            <a:ext cx="7772400" cy="41077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5928360"/>
          </a:xfrm>
        </p:spPr>
        <p:txBody>
          <a:bodyPr/>
          <a:lstStyle/>
          <a:p>
            <a:r>
              <a:rPr lang="en-US" dirty="0">
                <a:latin typeface="Cooper Black" pitchFamily="18" charset="0"/>
              </a:rPr>
              <a:t>Friedel – crafts acylation :</a:t>
            </a: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None/>
            </a:pPr>
            <a:endParaRPr lang="en-US" dirty="0">
              <a:latin typeface="Cooper Black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Cooper Black" pitchFamily="18" charset="0"/>
              </a:rPr>
              <a:t>Nitration :</a:t>
            </a:r>
          </a:p>
        </p:txBody>
      </p:sp>
      <p:pic>
        <p:nvPicPr>
          <p:cNvPr id="4" name="Picture 3" descr="IMG-20200206-WA0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7524750" cy="2209800"/>
          </a:xfrm>
          <a:prstGeom prst="rect">
            <a:avLst/>
          </a:prstGeom>
        </p:spPr>
      </p:pic>
      <p:pic>
        <p:nvPicPr>
          <p:cNvPr id="5" name="Picture 4" descr="IMG-20200206-WA0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114800"/>
            <a:ext cx="7496175" cy="21336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lgerian" pitchFamily="82" charset="0"/>
              </a:rPr>
              <a:t>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oper Black" pitchFamily="18" charset="0"/>
              </a:rPr>
              <a:t>Used to make dyes, plastics and drugs.</a:t>
            </a:r>
          </a:p>
          <a:p>
            <a:r>
              <a:rPr lang="en-US" dirty="0">
                <a:latin typeface="Cooper Black" pitchFamily="18" charset="0"/>
              </a:rPr>
              <a:t>Also used as explosives and pesticides.</a:t>
            </a:r>
          </a:p>
          <a:p>
            <a:r>
              <a:rPr lang="en-US" dirty="0">
                <a:latin typeface="Cooper Black" pitchFamily="18" charset="0"/>
              </a:rPr>
              <a:t>Used to prepare bile acids, cholesterol and steroids.</a:t>
            </a:r>
          </a:p>
          <a:p>
            <a:r>
              <a:rPr lang="en-US" dirty="0">
                <a:latin typeface="Cooper Black" pitchFamily="18" charset="0"/>
              </a:rPr>
              <a:t>Phenanthrene is industrially important.</a:t>
            </a: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-20200207-WA0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620000" cy="4191000"/>
          </a:xfrm>
        </p:spPr>
        <p:txBody>
          <a:bodyPr>
            <a:noAutofit/>
          </a:bodyPr>
          <a:lstStyle/>
          <a:p>
            <a:r>
              <a:rPr lang="en-US" sz="8000" dirty="0">
                <a:latin typeface="Algerian" pitchFamily="82" charset="0"/>
              </a:rPr>
              <a:t>Anthracene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858000"/>
            <a:ext cx="8229600" cy="228600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Algerian" pitchFamily="82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oper Black" pitchFamily="18" charset="0"/>
              </a:rPr>
              <a:t>Hydrocarbon – it is made up of carbon and hydrogen only.</a:t>
            </a:r>
          </a:p>
          <a:p>
            <a:r>
              <a:rPr lang="en-US" dirty="0">
                <a:latin typeface="Cooper Black" pitchFamily="18" charset="0"/>
              </a:rPr>
              <a:t>Aromatic – the molecule has alternating double and single bond all around the ring system.</a:t>
            </a:r>
          </a:p>
          <a:p>
            <a:r>
              <a:rPr lang="en-US" dirty="0">
                <a:latin typeface="Cooper Black" pitchFamily="18" charset="0"/>
              </a:rPr>
              <a:t>Polycyclic – more than one ring system.</a:t>
            </a:r>
          </a:p>
          <a:p>
            <a:r>
              <a:rPr lang="en-US" dirty="0">
                <a:latin typeface="Cooper Black" pitchFamily="18" charset="0"/>
              </a:rPr>
              <a:t>Anthracene is a Polycyclic aromatic hydrocarbons that has three benzene ring fused together.</a:t>
            </a:r>
          </a:p>
        </p:txBody>
      </p:sp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lgerian" pitchFamily="82" charset="0"/>
              </a:rPr>
              <a:t>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oper Black" pitchFamily="18" charset="0"/>
              </a:rPr>
              <a:t>Anthracene is present in very small quantities (less than 1%) in coal tar.</a:t>
            </a:r>
          </a:p>
          <a:p>
            <a:r>
              <a:rPr lang="en-US" dirty="0">
                <a:latin typeface="Cooper Black" pitchFamily="18" charset="0"/>
              </a:rPr>
              <a:t>Anthracene oil is chilled to crystal.</a:t>
            </a:r>
          </a:p>
          <a:p>
            <a:r>
              <a:rPr lang="en-US" dirty="0">
                <a:latin typeface="Cooper Black" pitchFamily="18" charset="0"/>
              </a:rPr>
              <a:t>This oil also contains phenanthrene and carbazole.</a:t>
            </a:r>
          </a:p>
          <a:p>
            <a:r>
              <a:rPr lang="en-US" dirty="0">
                <a:latin typeface="Cooper Black" pitchFamily="18" charset="0"/>
              </a:rPr>
              <a:t>This is washed with solvent naphtha and pyridine.</a:t>
            </a:r>
          </a:p>
          <a:p>
            <a:r>
              <a:rPr lang="en-US" dirty="0">
                <a:latin typeface="Cooper Black" pitchFamily="18" charset="0"/>
              </a:rPr>
              <a:t>Finally, anthracene is purified by sublimation.</a:t>
            </a:r>
          </a:p>
          <a:p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lgerian" pitchFamily="82" charset="0"/>
              </a:rPr>
              <a:t>Molecular  structure</a:t>
            </a:r>
          </a:p>
        </p:txBody>
      </p:sp>
      <p:pic>
        <p:nvPicPr>
          <p:cNvPr id="5" name="Content Placeholder 4" descr="IMG-20200105-WA00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762" y="1863725"/>
            <a:ext cx="6848475" cy="4181475"/>
          </a:xfr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Algerian" pitchFamily="82" charset="0"/>
              </a:rPr>
              <a:t>Laboratory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Wingdings" pitchFamily="2" charset="2"/>
              <a:buChar char="q"/>
            </a:pPr>
            <a:r>
              <a:rPr lang="en-US" dirty="0">
                <a:latin typeface="Cooper Black" pitchFamily="18" charset="0"/>
              </a:rPr>
              <a:t>Haworth synthesis :</a:t>
            </a:r>
          </a:p>
        </p:txBody>
      </p:sp>
      <p:pic>
        <p:nvPicPr>
          <p:cNvPr id="4" name="Picture 3" descr="IMG-20200206-WA0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362200"/>
            <a:ext cx="7334250" cy="4038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153400" cy="5775960"/>
          </a:xfrm>
        </p:spPr>
        <p:txBody>
          <a:bodyPr/>
          <a:lstStyle/>
          <a:p>
            <a:pPr marL="651510" indent="-514350">
              <a:buFont typeface="Wingdings" pitchFamily="2" charset="2"/>
              <a:buChar char="q"/>
            </a:pPr>
            <a:r>
              <a:rPr lang="en-US" dirty="0">
                <a:latin typeface="Cooper Black" pitchFamily="18" charset="0"/>
              </a:rPr>
              <a:t>Presence of three fused benzene ring :</a:t>
            </a:r>
          </a:p>
        </p:txBody>
      </p:sp>
      <p:pic>
        <p:nvPicPr>
          <p:cNvPr id="4" name="Picture 3" descr="IMG-20200206-WA0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7162800" cy="32004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lgerian" pitchFamily="82" charset="0"/>
              </a:rPr>
              <a:t>Physical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oper Black" pitchFamily="18" charset="0"/>
              </a:rPr>
              <a:t>Anthracene is a colorless solid (mp – 217*c, bp – 340*c).</a:t>
            </a:r>
          </a:p>
          <a:p>
            <a:r>
              <a:rPr lang="en-US" dirty="0">
                <a:latin typeface="Cooper Black" pitchFamily="18" charset="0"/>
              </a:rPr>
              <a:t>It exhibit a fine blue fluorescence when crystallized with benzene.</a:t>
            </a:r>
          </a:p>
          <a:p>
            <a:r>
              <a:rPr lang="en-US" dirty="0">
                <a:latin typeface="Cooper Black" pitchFamily="18" charset="0"/>
              </a:rPr>
              <a:t>Insoluble in water.</a:t>
            </a:r>
          </a:p>
          <a:p>
            <a:r>
              <a:rPr lang="en-US" dirty="0">
                <a:latin typeface="Cooper Black" pitchFamily="18" charset="0"/>
              </a:rPr>
              <a:t>Soluble in alcohol and ether.</a:t>
            </a:r>
          </a:p>
          <a:p>
            <a:endParaRPr lang="en-US" dirty="0">
              <a:latin typeface="Cooper Black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348</TotalTime>
  <Words>345</Words>
  <Application>Microsoft Office PowerPoint</Application>
  <PresentationFormat>On-screen Show (4:3)</PresentationFormat>
  <Paragraphs>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Algerian</vt:lpstr>
      <vt:lpstr>Book Antiqua</vt:lpstr>
      <vt:lpstr>Cooper Black</vt:lpstr>
      <vt:lpstr>Lucida Sans</vt:lpstr>
      <vt:lpstr>Wingdings</vt:lpstr>
      <vt:lpstr>Wingdings 2</vt:lpstr>
      <vt:lpstr>Wingdings 3</vt:lpstr>
      <vt:lpstr>Apex</vt:lpstr>
      <vt:lpstr>                                      r.Rajalakshmi,        asst.professor, department of chemistry, bon secours college for women, thanjavur.</vt:lpstr>
      <vt:lpstr>Aromatic hydrocarbon</vt:lpstr>
      <vt:lpstr>Anthracene</vt:lpstr>
      <vt:lpstr>introduction</vt:lpstr>
      <vt:lpstr>isolation</vt:lpstr>
      <vt:lpstr>Molecular  structure</vt:lpstr>
      <vt:lpstr>Laboratory preparation</vt:lpstr>
      <vt:lpstr>PowerPoint Presentation</vt:lpstr>
      <vt:lpstr>Physical properties</vt:lpstr>
      <vt:lpstr>Chemical property</vt:lpstr>
      <vt:lpstr>PowerPoint Presentation</vt:lpstr>
      <vt:lpstr>PowerPoint Presentation</vt:lpstr>
      <vt:lpstr>uses</vt:lpstr>
      <vt:lpstr>Appearance </vt:lpstr>
      <vt:lpstr>If you’re not the part of the solution. You’re part of the precipitate.</vt:lpstr>
      <vt:lpstr>Thank you</vt:lpstr>
      <vt:lpstr>PHENANTHRENE</vt:lpstr>
      <vt:lpstr>isolation</vt:lpstr>
      <vt:lpstr>Molecular structure</vt:lpstr>
      <vt:lpstr>Laboratory preparation</vt:lpstr>
      <vt:lpstr>Physical property</vt:lpstr>
      <vt:lpstr>Chemical property</vt:lpstr>
      <vt:lpstr>PowerPoint Presentation</vt:lpstr>
      <vt:lpstr>uses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project</dc:title>
  <dc:creator>HP</dc:creator>
  <cp:lastModifiedBy>Admin</cp:lastModifiedBy>
  <cp:revision>36</cp:revision>
  <dcterms:created xsi:type="dcterms:W3CDTF">2006-08-16T00:00:00Z</dcterms:created>
  <dcterms:modified xsi:type="dcterms:W3CDTF">2020-05-18T16:25:55Z</dcterms:modified>
</cp:coreProperties>
</file>