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58" r:id="rId6"/>
    <p:sldId id="266" r:id="rId7"/>
    <p:sldId id="271" r:id="rId8"/>
    <p:sldId id="265" r:id="rId9"/>
    <p:sldId id="268" r:id="rId10"/>
    <p:sldId id="269" r:id="rId11"/>
    <p:sldId id="259" r:id="rId12"/>
    <p:sldId id="260" r:id="rId13"/>
    <p:sldId id="261" r:id="rId14"/>
    <p:sldId id="262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8AC6998-3EEF-4A05-B19E-A5341087CFE9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A5CC32-0B3C-4551-84D7-E4E6778CEB7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6400800" cy="2209800"/>
          </a:xfrm>
        </p:spPr>
        <p:txBody>
          <a:bodyPr/>
          <a:lstStyle/>
          <a:p>
            <a:r>
              <a:rPr lang="en-US" dirty="0" smtClean="0"/>
              <a:t>EXPORT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/>
              <a:t>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553201" cy="4191000"/>
          </a:xfrm>
        </p:spPr>
      </p:pic>
    </p:spTree>
    <p:extLst>
      <p:ext uri="{BB962C8B-B14F-4D97-AF65-F5344CB8AC3E}">
        <p14:creationId xmlns:p14="http://schemas.microsoft.com/office/powerpoint/2010/main" val="3200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EXPORT MARKETING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Systematic process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Large scale operations</a:t>
            </a:r>
          </a:p>
          <a:p>
            <a:pPr marL="514350" indent="-514350">
              <a:buAutoNum type="arabicParenR"/>
            </a:pPr>
            <a:r>
              <a:rPr lang="en-US" dirty="0" smtClean="0"/>
              <a:t>Dominance of multinational corporations</a:t>
            </a:r>
          </a:p>
          <a:p>
            <a:pPr marL="514350" indent="-514350">
              <a:buAutoNum type="arabicParenR"/>
            </a:pPr>
            <a:r>
              <a:rPr lang="en-US" dirty="0" smtClean="0"/>
              <a:t>Customer focus</a:t>
            </a:r>
          </a:p>
          <a:p>
            <a:pPr marL="514350" indent="-514350">
              <a:buAutoNum type="arabicParenR"/>
            </a:pPr>
            <a:r>
              <a:rPr lang="en-US" dirty="0" smtClean="0"/>
              <a:t>Trade barriers</a:t>
            </a:r>
          </a:p>
          <a:p>
            <a:pPr marL="514350" indent="-514350">
              <a:buAutoNum type="arabicParenR"/>
            </a:pPr>
            <a:r>
              <a:rPr lang="en-US" dirty="0" smtClean="0"/>
              <a:t>Trading blocs</a:t>
            </a:r>
          </a:p>
          <a:p>
            <a:pPr marL="514350" indent="-514350">
              <a:buAutoNum type="arabicParenR"/>
            </a:pPr>
            <a:r>
              <a:rPr lang="en-US" dirty="0" smtClean="0"/>
              <a:t>Three faced competition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1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8) Documentations </a:t>
            </a:r>
          </a:p>
          <a:p>
            <a:pPr marL="0" indent="0" algn="just">
              <a:buNone/>
            </a:pPr>
            <a:r>
              <a:rPr lang="en-US" dirty="0" smtClean="0"/>
              <a:t>9</a:t>
            </a:r>
            <a:r>
              <a:rPr lang="en-US" dirty="0" smtClean="0"/>
              <a:t>) Foreign exchange regulations </a:t>
            </a:r>
          </a:p>
          <a:p>
            <a:pPr marL="0" indent="0" algn="just">
              <a:buNone/>
            </a:pPr>
            <a:r>
              <a:rPr lang="en-US" dirty="0" smtClean="0"/>
              <a:t>10</a:t>
            </a:r>
            <a:r>
              <a:rPr lang="en-US" dirty="0" smtClean="0"/>
              <a:t>) Marketing mix</a:t>
            </a:r>
          </a:p>
          <a:p>
            <a:pPr marL="0" indent="0" algn="just">
              <a:buNone/>
            </a:pPr>
            <a:r>
              <a:rPr lang="en-US" dirty="0" smtClean="0"/>
              <a:t>11</a:t>
            </a:r>
            <a:r>
              <a:rPr lang="en-US" dirty="0" smtClean="0"/>
              <a:t>) Spreading of risks </a:t>
            </a:r>
          </a:p>
          <a:p>
            <a:pPr marL="0" indent="0" algn="just">
              <a:buNone/>
            </a:pPr>
            <a:r>
              <a:rPr lang="en-US" dirty="0" smtClean="0"/>
              <a:t>12</a:t>
            </a:r>
            <a:r>
              <a:rPr lang="en-US" dirty="0" smtClean="0"/>
              <a:t>) Reputations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EXPORT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Optimum utilization of resources </a:t>
            </a:r>
          </a:p>
          <a:p>
            <a:r>
              <a:rPr lang="en-US" dirty="0" smtClean="0"/>
              <a:t>Reputation in the world </a:t>
            </a:r>
          </a:p>
          <a:p>
            <a:r>
              <a:rPr lang="en-US" dirty="0" smtClean="0"/>
              <a:t>Promoting economic development </a:t>
            </a:r>
          </a:p>
          <a:p>
            <a:r>
              <a:rPr lang="en-US" dirty="0" smtClean="0"/>
              <a:t>International relationship</a:t>
            </a:r>
          </a:p>
          <a:p>
            <a:r>
              <a:rPr lang="en-US" dirty="0" smtClean="0"/>
              <a:t>Employment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Higher standard of living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effect </a:t>
            </a:r>
          </a:p>
          <a:p>
            <a:r>
              <a:rPr lang="en-US" dirty="0" smtClean="0"/>
              <a:t>Earning foreign exchange </a:t>
            </a:r>
          </a:p>
          <a:p>
            <a:r>
              <a:rPr lang="en-US" dirty="0" smtClean="0"/>
              <a:t>Balance  of payment in large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124200"/>
            <a:ext cx="3124200" cy="990600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EXPORT MARKETING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The export marketing is a process by which a company can sells their products or services to foreign  countries.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52525"/>
            <a:ext cx="67056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0800"/>
            <a:ext cx="6400800" cy="30480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dirty="0" smtClean="0"/>
              <a:t>                          </a:t>
            </a:r>
            <a:r>
              <a:rPr lang="en-US" dirty="0" smtClean="0"/>
              <a:t>“</a:t>
            </a:r>
            <a:r>
              <a:rPr lang="en-US" dirty="0" smtClean="0"/>
              <a:t>Export </a:t>
            </a:r>
            <a:r>
              <a:rPr lang="en-US" dirty="0" smtClean="0"/>
              <a:t>marketing includes the management of marketing activity for products which cross </a:t>
            </a:r>
            <a:r>
              <a:rPr lang="en-US" dirty="0" smtClean="0"/>
              <a:t>the national </a:t>
            </a:r>
            <a:r>
              <a:rPr lang="en-US" dirty="0" smtClean="0"/>
              <a:t>boundaries of a </a:t>
            </a:r>
            <a:r>
              <a:rPr lang="en-US" dirty="0" smtClean="0"/>
              <a:t>country”.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-</a:t>
            </a:r>
            <a:r>
              <a:rPr lang="en-US" dirty="0" smtClean="0"/>
              <a:t> </a:t>
            </a:r>
            <a:r>
              <a:rPr lang="en-US" dirty="0" smtClean="0"/>
              <a:t>B.S . </a:t>
            </a:r>
            <a:r>
              <a:rPr lang="en-US" dirty="0" err="1" smtClean="0"/>
              <a:t>Rathor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Export marketing means marketing of goods and services beyond the natural boundaries.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4191000"/>
          </a:xfrm>
        </p:spPr>
      </p:pic>
    </p:spTree>
    <p:extLst>
      <p:ext uri="{BB962C8B-B14F-4D97-AF65-F5344CB8AC3E}">
        <p14:creationId xmlns:p14="http://schemas.microsoft.com/office/powerpoint/2010/main" val="4823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553200" cy="3657600"/>
          </a:xfrm>
        </p:spPr>
      </p:pic>
    </p:spTree>
    <p:extLst>
      <p:ext uri="{BB962C8B-B14F-4D97-AF65-F5344CB8AC3E}">
        <p14:creationId xmlns:p14="http://schemas.microsoft.com/office/powerpoint/2010/main" val="35111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324600" cy="4267200"/>
          </a:xfrm>
        </p:spPr>
      </p:pic>
    </p:spTree>
    <p:extLst>
      <p:ext uri="{BB962C8B-B14F-4D97-AF65-F5344CB8AC3E}">
        <p14:creationId xmlns:p14="http://schemas.microsoft.com/office/powerpoint/2010/main" val="15604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295400"/>
            <a:ext cx="6400800" cy="4191000"/>
          </a:xfrm>
        </p:spPr>
      </p:pic>
    </p:spTree>
    <p:extLst>
      <p:ext uri="{BB962C8B-B14F-4D97-AF65-F5344CB8AC3E}">
        <p14:creationId xmlns:p14="http://schemas.microsoft.com/office/powerpoint/2010/main" val="27605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113</TotalTime>
  <Words>150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Garamond</vt:lpstr>
      <vt:lpstr>Times New Roman</vt:lpstr>
      <vt:lpstr>Wingdings</vt:lpstr>
      <vt:lpstr>Couture</vt:lpstr>
      <vt:lpstr>EXPORT   DOCUMENTATION</vt:lpstr>
      <vt:lpstr>PowerPoint Presentation</vt:lpstr>
      <vt:lpstr>EXPORT MARKETING</vt:lpstr>
      <vt:lpstr>PowerPoint Presentation</vt:lpstr>
      <vt:lpstr>EXPORT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OF EXPORT MARKETING </vt:lpstr>
      <vt:lpstr>PowerPoint Presentation</vt:lpstr>
      <vt:lpstr>IMPORTANCE OF EXPORT MARKETING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DOCUMENTATION</dc:title>
  <dc:creator>ADMIN</dc:creator>
  <cp:lastModifiedBy>Arjun</cp:lastModifiedBy>
  <cp:revision>13</cp:revision>
  <dcterms:created xsi:type="dcterms:W3CDTF">2020-04-21T13:48:06Z</dcterms:created>
  <dcterms:modified xsi:type="dcterms:W3CDTF">2020-05-19T04:41:40Z</dcterms:modified>
</cp:coreProperties>
</file>