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ADB2309-D297-424E-ACA6-B3E9317A7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0989" y="268224"/>
            <a:ext cx="8915399" cy="6193536"/>
          </a:xfrm>
        </p:spPr>
        <p:txBody>
          <a:bodyPr>
            <a:normAutofit/>
          </a:bodyPr>
          <a:lstStyle/>
          <a:p>
            <a:pPr algn="ctr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HORTICULTURE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Horticulture has been defined as the agriculture of plants, mainly for food materials, comfort and beauty for decoration.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*Horticulture is the growing of flowers, fruits and vegetables, and of plants for ornament and fancy.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A more precise definition can be given “ The cultivation, Processing, and sale of fruits, nuts, vegetables, and ornamental plants as well as many additional services.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40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43C2-DFEE-41BA-9593-1DB90F53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5134" y="2548359"/>
            <a:ext cx="4960814" cy="176128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>
                <a:solidFill>
                  <a:srgbClr val="00B0F0"/>
                </a:solidFill>
                <a:latin typeface="Algerian" panose="04020705040A02060702" pitchFamily="82" charset="0"/>
              </a:rPr>
              <a:t>     </a:t>
            </a:r>
            <a:br>
              <a:rPr lang="en-IN" dirty="0">
                <a:solidFill>
                  <a:srgbClr val="00B0F0"/>
                </a:solidFill>
                <a:latin typeface="Algerian" panose="04020705040A02060702" pitchFamily="82" charset="0"/>
              </a:rPr>
            </a:br>
            <a:r>
              <a:rPr lang="en-IN" dirty="0">
                <a:solidFill>
                  <a:srgbClr val="00B0F0"/>
                </a:solidFill>
                <a:latin typeface="Algerian" panose="04020705040A02060702" pitchFamily="82" charset="0"/>
              </a:rPr>
              <a:t>        THANK YOU </a:t>
            </a:r>
            <a:endParaRPr lang="en-US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5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2F1DD-BF2C-4DF0-AA75-BA90EC600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02336"/>
            <a:ext cx="8915400" cy="550888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Department of Horticulture | University of Kentucky College of ...">
            <a:extLst>
              <a:ext uri="{FF2B5EF4-FFF2-40B4-BE49-F238E27FC236}">
                <a16:creationId xmlns:a16="http://schemas.microsoft.com/office/drawing/2014/main" id="{BCCABC19-13C1-4CC7-A614-1DFE2138B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792" y="402336"/>
            <a:ext cx="9358820" cy="550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94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883E-8D37-49E8-AE6C-1EB7C90A1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0"/>
            <a:ext cx="8915400" cy="59112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Horticulture includes plant conservation, landscape restoration, soil management, landscape and garden design, construction  and maintenance and arboriculture.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In contrast to agriculture, horticulture does not include large-scale crop production or animal husbandry.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Horticulture is derived from Latin word “Hortus” meaning garden and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meaning cultivation.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772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40C2E-5ADA-4F0F-A5DD-44C94574C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688"/>
            <a:ext cx="8915400" cy="57405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		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At present horticulture may be defined as the science and technique of production, processing and merchandising of fruits, vegetables, flowers, species, plantations medicinal and aromatic crops.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Horticulture apply knowledge, skill and technologies to grow intensively produced plants for human food and non-food uses and for personal or social needs.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Their work involves plant propagation and cultivation with the aim of improving plant growth, yields, quality, nutritional value and resistance to insects, diseases and environmental stresses.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6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49C06-1CDD-4140-AAB1-1F3B1394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112"/>
            <a:ext cx="8915400" cy="5777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		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They work as gardeners, growers, therapists, designers and technical advisor in the food and non-food  sectors of horticulture.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Horticulture primarily differs from agriculture in two ways.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First, it generally encompasses a smaller scale of cultivation, using small plots of mixed crops rather than large fields of single crops.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*Secondly, horticultural cultivations generally include a wide variety of crops, even including fruit trees with ground crops.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0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E68F7-E450-4450-B874-B0E6EFD02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9456"/>
            <a:ext cx="8915400" cy="5691766"/>
          </a:xfrm>
        </p:spPr>
        <p:txBody>
          <a:bodyPr/>
          <a:lstStyle/>
          <a:p>
            <a:pPr marL="0" indent="0" algn="just">
              <a:buNone/>
            </a:pPr>
            <a:r>
              <a:rPr lang="en-IN" dirty="0"/>
              <a:t>		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Horticulture is divided into the cultivation of plants for food (pomology and olericulture) and plant for ornament (floriculture and landscape horticulture).</a:t>
            </a:r>
          </a:p>
          <a:p>
            <a:pPr marL="0" indent="0" algn="just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Pomology deals with fruit and nut crops.</a:t>
            </a:r>
          </a:p>
          <a:p>
            <a:pPr marL="0" indent="0" algn="just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Olericulture deals with herbaceous plants for the kitchen, including for (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e.x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carrots (edible root), asparagus (edible stem), lettuce (edible leaf), cauliflower (edible flower buds), tomatoes (edible fruit), and peas (edible seed).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2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oriculture - Wikipedia">
            <a:extLst>
              <a:ext uri="{FF2B5EF4-FFF2-40B4-BE49-F238E27FC236}">
                <a16:creationId xmlns:a16="http://schemas.microsoft.com/office/drawing/2014/main" id="{B573C830-81B2-4818-90C1-3D6621491B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593" y="429971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9CDA58-4A2D-490C-BA4B-9911415FD854}"/>
              </a:ext>
            </a:extLst>
          </p:cNvPr>
          <p:cNvSpPr/>
          <p:nvPr/>
        </p:nvSpPr>
        <p:spPr>
          <a:xfrm>
            <a:off x="2204593" y="3425444"/>
            <a:ext cx="2466975" cy="3749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Floriculture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Pomology - AES-WCRC">
            <a:extLst>
              <a:ext uri="{FF2B5EF4-FFF2-40B4-BE49-F238E27FC236}">
                <a16:creationId xmlns:a16="http://schemas.microsoft.com/office/drawing/2014/main" id="{4473A63B-90A2-42D1-A1D4-50C2E1683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193" y="1082231"/>
            <a:ext cx="2619375" cy="184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DA9EF8-5778-4DED-901C-4A955ACB8B85}"/>
              </a:ext>
            </a:extLst>
          </p:cNvPr>
          <p:cNvSpPr/>
          <p:nvPr/>
        </p:nvSpPr>
        <p:spPr>
          <a:xfrm>
            <a:off x="2052193" y="426720"/>
            <a:ext cx="2619375" cy="2837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Pomology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OLERICULTURE-II">
            <a:extLst>
              <a:ext uri="{FF2B5EF4-FFF2-40B4-BE49-F238E27FC236}">
                <a16:creationId xmlns:a16="http://schemas.microsoft.com/office/drawing/2014/main" id="{BE6D8FFB-B695-4E30-9FC9-FC508436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754" y="1082231"/>
            <a:ext cx="2828925" cy="184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6563DA6-06E3-48A1-9B1A-D7F03C365871}"/>
              </a:ext>
            </a:extLst>
          </p:cNvPr>
          <p:cNvSpPr/>
          <p:nvPr/>
        </p:nvSpPr>
        <p:spPr>
          <a:xfrm>
            <a:off x="6790754" y="426720"/>
            <a:ext cx="2619375" cy="2837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Olericulture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Landscaping And Horticulture Work in Ahmedabad, Bodakdev by ...">
            <a:extLst>
              <a:ext uri="{FF2B5EF4-FFF2-40B4-BE49-F238E27FC236}">
                <a16:creationId xmlns:a16="http://schemas.microsoft.com/office/drawing/2014/main" id="{C4B3FD6D-ACDB-4A77-B804-7AFD1EC50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679" y="4299712"/>
            <a:ext cx="26670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B5DEA6F-5759-490F-8B38-EA784A9133F1}"/>
              </a:ext>
            </a:extLst>
          </p:cNvPr>
          <p:cNvSpPr/>
          <p:nvPr/>
        </p:nvSpPr>
        <p:spPr>
          <a:xfrm>
            <a:off x="6943154" y="3543808"/>
            <a:ext cx="2676525" cy="3749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 in Horticulture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3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AD6BF-3969-4AC4-8573-23AF30998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56032"/>
            <a:ext cx="8915400" cy="56551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		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Floriculture deals with the production of flowers and ornamental plants generally cut flowers, pot plants and greenery.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 Landscape horticulture is a broad category that includes plants for the landscape, including lawn turf but particularly nursery crops such as shrubs, trees and vines.</a:t>
            </a:r>
          </a:p>
          <a:p>
            <a:pPr marL="0" indent="0">
              <a:buNone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*The specialization of the horticulturist and the success of the crop are influenced by many factors. Among these are climate, terrain and other regional variations.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3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4E4D-D9F6-41DD-B4CF-6EFE6B4B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68E5-9EE0-4027-976F-D6BF605E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96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517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ELCOT</dc:creator>
  <cp:lastModifiedBy>ELCOT</cp:lastModifiedBy>
  <cp:revision>12</cp:revision>
  <dcterms:created xsi:type="dcterms:W3CDTF">2020-05-20T19:25:07Z</dcterms:created>
  <dcterms:modified xsi:type="dcterms:W3CDTF">2020-05-21T05:49:17Z</dcterms:modified>
</cp:coreProperties>
</file>