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5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28F1-469C-4D3E-B6CF-955C7563B098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04AA1-635F-41C4-B915-7521212F4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28F1-469C-4D3E-B6CF-955C7563B098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04AA1-635F-41C4-B915-7521212F4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28F1-469C-4D3E-B6CF-955C7563B098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04AA1-635F-41C4-B915-7521212F4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28F1-469C-4D3E-B6CF-955C7563B098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04AA1-635F-41C4-B915-7521212F4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28F1-469C-4D3E-B6CF-955C7563B098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04AA1-635F-41C4-B915-7521212F4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28F1-469C-4D3E-B6CF-955C7563B098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04AA1-635F-41C4-B915-7521212F4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28F1-469C-4D3E-B6CF-955C7563B098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04AA1-635F-41C4-B915-7521212F4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28F1-469C-4D3E-B6CF-955C7563B098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04AA1-635F-41C4-B915-7521212F4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28F1-469C-4D3E-B6CF-955C7563B098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04AA1-635F-41C4-B915-7521212F4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28F1-469C-4D3E-B6CF-955C7563B098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04AA1-635F-41C4-B915-7521212F4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28F1-469C-4D3E-B6CF-955C7563B098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8004AA1-635F-41C4-B915-7521212F41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6128F1-469C-4D3E-B6CF-955C7563B098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004AA1-635F-41C4-B915-7521212F417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6A67D-91A3-48EB-A8FE-3837D6C287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IN" dirty="0"/>
              <a:t>HOSPITAL INFECTION CONTROL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F86205-08EB-483F-B1B2-AB4C54B83A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715064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70000"/>
              </a:lnSpc>
            </a:pPr>
            <a:r>
              <a:rPr lang="en-IN"/>
              <a:t>BY:</a:t>
            </a:r>
            <a:endParaRPr lang="en-IN">
              <a:solidFill>
                <a:srgbClr val="002060"/>
              </a:solidFill>
            </a:endParaRPr>
          </a:p>
          <a:p>
            <a:pPr algn="ctr">
              <a:lnSpc>
                <a:spcPct val="170000"/>
              </a:lnSpc>
            </a:pPr>
            <a:r>
              <a:rPr lang="en-IN" dirty="0">
                <a:solidFill>
                  <a:srgbClr val="002060"/>
                </a:solidFill>
              </a:rPr>
              <a:t>T.PUSHPA LATHA, </a:t>
            </a:r>
          </a:p>
          <a:p>
            <a:pPr algn="ctr">
              <a:lnSpc>
                <a:spcPct val="170000"/>
              </a:lnSpc>
            </a:pPr>
            <a:r>
              <a:rPr lang="en-IN" dirty="0">
                <a:solidFill>
                  <a:srgbClr val="002060"/>
                </a:solidFill>
              </a:rPr>
              <a:t>ASSISTANT PROFESSOR, DEPARTMENT OF HOSPITAL </a:t>
            </a:r>
          </a:p>
          <a:p>
            <a:pPr algn="ctr">
              <a:lnSpc>
                <a:spcPct val="170000"/>
              </a:lnSpc>
            </a:pPr>
            <a:r>
              <a:rPr lang="en-IN" dirty="0">
                <a:solidFill>
                  <a:srgbClr val="002060"/>
                </a:solidFill>
              </a:rPr>
              <a:t>ADMINISTRATION, BON SECOURS COLLEGE FOR WOMEN,THANJAVUR</a:t>
            </a:r>
          </a:p>
        </p:txBody>
      </p:sp>
    </p:spTree>
    <p:extLst>
      <p:ext uri="{BB962C8B-B14F-4D97-AF65-F5344CB8AC3E}">
        <p14:creationId xmlns:p14="http://schemas.microsoft.com/office/powerpoint/2010/main" val="3571439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200207_145907.jpg"/>
          <p:cNvPicPr>
            <a:picLocks noGrp="1" noChangeAspect="1"/>
          </p:cNvPicPr>
          <p:nvPr>
            <p:ph idx="1"/>
          </p:nvPr>
        </p:nvPicPr>
        <p:blipFill>
          <a:blip r:embed="rId2"/>
          <a:srcRect l="4167" t="6667" r="4166" b="2029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200207_145932.jpg"/>
          <p:cNvPicPr>
            <a:picLocks noGrp="1" noChangeAspect="1"/>
          </p:cNvPicPr>
          <p:nvPr>
            <p:ph idx="1"/>
          </p:nvPr>
        </p:nvPicPr>
        <p:blipFill>
          <a:blip r:embed="rId2"/>
          <a:srcRect l="2439" t="8889" r="2439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200207_145951.jpg"/>
          <p:cNvPicPr>
            <a:picLocks noGrp="1" noChangeAspect="1"/>
          </p:cNvPicPr>
          <p:nvPr>
            <p:ph idx="1"/>
          </p:nvPr>
        </p:nvPicPr>
        <p:blipFill>
          <a:blip r:embed="rId2"/>
          <a:srcRect l="5000" t="10000" r="4167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200207_150007.jpg"/>
          <p:cNvPicPr>
            <a:picLocks noGrp="1" noChangeAspect="1"/>
          </p:cNvPicPr>
          <p:nvPr>
            <p:ph idx="1"/>
          </p:nvPr>
        </p:nvPicPr>
        <p:blipFill>
          <a:blip r:embed="rId2"/>
          <a:srcRect l="4166" t="12222" r="4167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200207_150035.jpg"/>
          <p:cNvPicPr>
            <a:picLocks noGrp="1" noChangeAspect="1"/>
          </p:cNvPicPr>
          <p:nvPr>
            <p:ph idx="1"/>
          </p:nvPr>
        </p:nvPicPr>
        <p:blipFill>
          <a:blip r:embed="rId2"/>
          <a:srcRect l="4171" t="9729" r="417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200207_150053.jpg"/>
          <p:cNvPicPr>
            <a:picLocks noGrp="1" noChangeAspect="1"/>
          </p:cNvPicPr>
          <p:nvPr>
            <p:ph idx="1"/>
          </p:nvPr>
        </p:nvPicPr>
        <p:blipFill>
          <a:blip r:embed="rId2"/>
          <a:srcRect l="4126" t="11465" r="4126"/>
          <a:stretch>
            <a:fillRect/>
          </a:stretch>
        </p:blipFill>
        <p:spPr>
          <a:xfrm>
            <a:off x="0" y="0"/>
            <a:ext cx="8991600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200207_150121.jpg"/>
          <p:cNvPicPr>
            <a:picLocks noGrp="1" noChangeAspect="1"/>
          </p:cNvPicPr>
          <p:nvPr>
            <p:ph idx="1"/>
          </p:nvPr>
        </p:nvPicPr>
        <p:blipFill>
          <a:blip r:embed="rId2"/>
          <a:srcRect l="4493" t="7993" r="449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ino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0866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ino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28599"/>
            <a:ext cx="9144000" cy="78486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200207_145634.jpg"/>
          <p:cNvPicPr>
            <a:picLocks noGrp="1" noChangeAspect="1"/>
          </p:cNvPicPr>
          <p:nvPr>
            <p:ph idx="1"/>
          </p:nvPr>
        </p:nvPicPr>
        <p:blipFill>
          <a:blip r:embed="rId2"/>
          <a:srcRect l="3279" r="3278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200207_1457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33401" y="0"/>
            <a:ext cx="9677401" cy="685799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200207_145722.jpg"/>
          <p:cNvPicPr>
            <a:picLocks noGrp="1" noChangeAspect="1"/>
          </p:cNvPicPr>
          <p:nvPr>
            <p:ph idx="1"/>
          </p:nvPr>
        </p:nvPicPr>
        <p:blipFill>
          <a:blip r:embed="rId2"/>
          <a:srcRect l="3333" r="3333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200207_145752.jpg"/>
          <p:cNvPicPr>
            <a:picLocks noGrp="1" noChangeAspect="1"/>
          </p:cNvPicPr>
          <p:nvPr>
            <p:ph idx="1"/>
          </p:nvPr>
        </p:nvPicPr>
        <p:blipFill>
          <a:blip r:embed="rId2"/>
          <a:srcRect l="2500" t="19149"/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200207_145810.jpg"/>
          <p:cNvPicPr>
            <a:picLocks noGrp="1" noChangeAspect="1"/>
          </p:cNvPicPr>
          <p:nvPr>
            <p:ph idx="1"/>
          </p:nvPr>
        </p:nvPicPr>
        <p:blipFill>
          <a:blip r:embed="rId2"/>
          <a:srcRect l="4167" t="16667" r="333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200207_145825.jpg"/>
          <p:cNvPicPr>
            <a:picLocks noGrp="1" noChangeAspect="1"/>
          </p:cNvPicPr>
          <p:nvPr>
            <p:ph idx="1"/>
          </p:nvPr>
        </p:nvPicPr>
        <p:blipFill>
          <a:blip r:embed="rId2"/>
          <a:srcRect l="3333" t="11111" r="2500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200207_145847.jpg"/>
          <p:cNvPicPr>
            <a:picLocks noGrp="1" noChangeAspect="1"/>
          </p:cNvPicPr>
          <p:nvPr>
            <p:ph idx="1"/>
          </p:nvPr>
        </p:nvPicPr>
        <p:blipFill>
          <a:blip r:embed="rId2"/>
          <a:srcRect l="3333" t="11111" r="3333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</TotalTime>
  <Words>26</Words>
  <Application>Microsoft Office PowerPoint</Application>
  <PresentationFormat>On-screen Show (4:3)</PresentationFormat>
  <Paragraphs>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Constantia</vt:lpstr>
      <vt:lpstr>Wingdings 2</vt:lpstr>
      <vt:lpstr>Flow</vt:lpstr>
      <vt:lpstr>HOSPITAL INFECTION CONTROL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BIOMEDICAL WASTE</dc:title>
  <dc:creator>SRINIVASAN</dc:creator>
  <cp:lastModifiedBy>pushpa latha</cp:lastModifiedBy>
  <cp:revision>12</cp:revision>
  <dcterms:created xsi:type="dcterms:W3CDTF">2019-12-12T04:11:04Z</dcterms:created>
  <dcterms:modified xsi:type="dcterms:W3CDTF">2020-05-19T14:39:01Z</dcterms:modified>
</cp:coreProperties>
</file>