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0"/>
  </p:notesMasterIdLst>
  <p:sldIdLst>
    <p:sldId id="256" r:id="rId2"/>
    <p:sldId id="258" r:id="rId3"/>
    <p:sldId id="259" r:id="rId4"/>
    <p:sldId id="269" r:id="rId5"/>
    <p:sldId id="270" r:id="rId6"/>
    <p:sldId id="271" r:id="rId7"/>
    <p:sldId id="273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93FB7-E5F6-4FB1-B70E-C30AA7820E8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A6EAE-5728-43F3-A452-045BD1E97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9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9A6EAE-5728-43F3-A452-045BD1E97C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31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9A6EAE-5728-43F3-A452-045BD1E97C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4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9A6EAE-5728-43F3-A452-045BD1E97C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34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9A6EAE-5728-43F3-A452-045BD1E97C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6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6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5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81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6901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13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35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21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91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8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8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8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9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8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9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6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4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9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9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CEF75CD-D106-40CE-8F80-7BB4CB83B32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A45D817-6D66-4700-BD3D-9E1165F8B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3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types+of+satelite+orbits&amp;oq=types+of+&amp;aqs=chrome.0.69i59j69i57j35i39l2j0l3j69i61.4334j1j7&amp;sourceid=chrome&amp;ie=UTF-8" TargetMode="Externa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tellite Wallpapers - Top Free Satellite Backgrounds ...">
            <a:extLst>
              <a:ext uri="{FF2B5EF4-FFF2-40B4-BE49-F238E27FC236}">
                <a16:creationId xmlns:a16="http://schemas.microsoft.com/office/drawing/2014/main" id="{CFC3CA18-127B-407D-A88A-E13A98010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" y="38100"/>
            <a:ext cx="9091246" cy="651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E1E58EB-0C0D-4A3A-BCF7-1C72032C00C8}"/>
              </a:ext>
            </a:extLst>
          </p:cNvPr>
          <p:cNvSpPr txBox="1">
            <a:spLocks/>
          </p:cNvSpPr>
          <p:nvPr/>
        </p:nvSpPr>
        <p:spPr>
          <a:xfrm>
            <a:off x="609600" y="304800"/>
            <a:ext cx="84661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SATELITE COMMUNICATION(Types)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30012F-FF43-4FD5-8C81-3201D4D63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1322" y="4116594"/>
            <a:ext cx="5406887" cy="2703306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</a:rPr>
              <a:t>A.RAJALAKSHMI</a:t>
            </a:r>
            <a:br>
              <a:rPr lang="en-US" sz="1800" b="1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1800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</a:rPr>
              <a:t>ASSISTANT PROFESSOR OF PHYSICS</a:t>
            </a:r>
            <a:br>
              <a:rPr lang="en-US" sz="1800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1800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</a:rPr>
              <a:t>Department of physics</a:t>
            </a:r>
            <a:br>
              <a:rPr lang="en-US" sz="1800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1800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</a:rPr>
              <a:t>Bon Secours College For Women</a:t>
            </a:r>
            <a:br>
              <a:rPr lang="en-US" sz="4000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</a:rPr>
            </a:br>
            <a:endParaRPr lang="en-US" sz="4000" b="1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 Black" panose="020B0A04020102020204" pitchFamily="34" charset="0"/>
              </a:rPr>
              <a:t>TYPES OF SATELLITE COMMUNICATION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" y="2057400"/>
            <a:ext cx="5105401" cy="374537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GEO- Geostationary earth orbit</a:t>
            </a:r>
          </a:p>
          <a:p>
            <a:pPr>
              <a:lnSpc>
                <a:spcPct val="20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LEO- Low earth orbit</a:t>
            </a:r>
          </a:p>
          <a:p>
            <a:pPr>
              <a:lnSpc>
                <a:spcPct val="20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MEO- Medium earth orbit</a:t>
            </a:r>
          </a:p>
          <a:p>
            <a:pPr>
              <a:lnSpc>
                <a:spcPct val="20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HEO- Highly earth orbit</a:t>
            </a:r>
          </a:p>
        </p:txBody>
      </p:sp>
      <p:pic>
        <p:nvPicPr>
          <p:cNvPr id="4100" name="Picture 4" descr="What is the Medium Earth Orbit (MEO)? - everything RF">
            <a:extLst>
              <a:ext uri="{FF2B5EF4-FFF2-40B4-BE49-F238E27FC236}">
                <a16:creationId xmlns:a16="http://schemas.microsoft.com/office/drawing/2014/main" id="{B8A473E1-B615-45D0-AAB1-73A5063E6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479" y="2057400"/>
            <a:ext cx="402240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5520"/>
          </a:xfrm>
        </p:spPr>
        <p:txBody>
          <a:bodyPr>
            <a:normAutofit/>
          </a:bodyPr>
          <a:lstStyle/>
          <a:p>
            <a:r>
              <a:rPr lang="en-US" dirty="0"/>
              <a:t>Geostationary earth orbit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661048"/>
            <a:ext cx="5410200" cy="12439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circular </a:t>
            </a:r>
            <a:r>
              <a:rPr lang="en-US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orbit</a:t>
            </a:r>
            <a:r>
              <a:rPr lang="en-US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positioned approximately 35,900 km (22,258 mi) above earth's equator and having a period of the same duration and direction as the rotation of the earth. An object in this </a:t>
            </a:r>
            <a:r>
              <a:rPr lang="en-US" sz="1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orbit</a:t>
            </a:r>
            <a:r>
              <a:rPr lang="en-US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will appear stationary relative to the rotating earth.</a:t>
            </a:r>
          </a:p>
          <a:p>
            <a:pPr marL="0" indent="0" algn="just">
              <a:buNone/>
            </a:pPr>
            <a:endParaRPr lang="en-US" sz="1800" dirty="0"/>
          </a:p>
        </p:txBody>
      </p:sp>
      <p:pic>
        <p:nvPicPr>
          <p:cNvPr id="2050" name="Picture 2" descr="Geostationary orbit diagram - Stock Image - C011/0804 - Science ...">
            <a:extLst>
              <a:ext uri="{FF2B5EF4-FFF2-40B4-BE49-F238E27FC236}">
                <a16:creationId xmlns:a16="http://schemas.microsoft.com/office/drawing/2014/main" id="{3F1D9C35-4FC8-48C5-8ABF-3BBE63E8E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5" y="751182"/>
            <a:ext cx="3390672" cy="306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2430CE1-7B86-4477-9166-DB8FD66EAB8E}"/>
              </a:ext>
            </a:extLst>
          </p:cNvPr>
          <p:cNvSpPr/>
          <p:nvPr/>
        </p:nvSpPr>
        <p:spPr>
          <a:xfrm>
            <a:off x="4525110" y="2099372"/>
            <a:ext cx="3082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Advantages of GEO satellite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9B9136-6BCD-404E-AD5B-017B0C0FBA77}"/>
              </a:ext>
            </a:extLst>
          </p:cNvPr>
          <p:cNvSpPr/>
          <p:nvPr/>
        </p:nvSpPr>
        <p:spPr>
          <a:xfrm>
            <a:off x="3962400" y="2420304"/>
            <a:ext cx="4953000" cy="3473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Receivers and senders can use fixed antenna positions, no adjusting is needed. GEOs are ideal for TV and radio broadcasting.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Geostationary satellites have a 24 hour view of a particular area. GEOs typically do not need handover due to the large footprints.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GEOs don't exhibit any Doppler shift because the relative movement is zero.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743B3E-8F1E-4A31-AB8E-68436070B13B}"/>
              </a:ext>
            </a:extLst>
          </p:cNvPr>
          <p:cNvSpPr/>
          <p:nvPr/>
        </p:nvSpPr>
        <p:spPr>
          <a:xfrm>
            <a:off x="102805" y="3972556"/>
            <a:ext cx="339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Disadvantages of GEO satellite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86F4BF-E07A-4BF4-9B19-92D53B9F66F3}"/>
              </a:ext>
            </a:extLst>
          </p:cNvPr>
          <p:cNvSpPr/>
          <p:nvPr/>
        </p:nvSpPr>
        <p:spPr>
          <a:xfrm>
            <a:off x="103977" y="4341888"/>
            <a:ext cx="3581400" cy="215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satellites can't be used for small mobile phones.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Transferring a GEO into orbit is very expensive.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552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earth orbit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3961" y="1224752"/>
            <a:ext cx="5410200" cy="12439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15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Leo (low earth orbit) at about 500-1500km above the earth’s. Additionally, LEO systems try to ensure a high  elevation for every spot on earth to provide a high quality communication link. Each LEO satellite will only be visible from the earth for about ten minutes</a:t>
            </a:r>
          </a:p>
          <a:p>
            <a:pPr marL="0" indent="0" algn="just">
              <a:buNone/>
            </a:pP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430CE1-7B86-4477-9166-DB8FD66EAB8E}"/>
              </a:ext>
            </a:extLst>
          </p:cNvPr>
          <p:cNvSpPr/>
          <p:nvPr/>
        </p:nvSpPr>
        <p:spPr>
          <a:xfrm>
            <a:off x="4876800" y="2754112"/>
            <a:ext cx="303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Advantages of LEO satellite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9B9136-6BCD-404E-AD5B-017B0C0FBA77}"/>
              </a:ext>
            </a:extLst>
          </p:cNvPr>
          <p:cNvSpPr/>
          <p:nvPr/>
        </p:nvSpPr>
        <p:spPr>
          <a:xfrm>
            <a:off x="4191000" y="3369367"/>
            <a:ext cx="4953000" cy="2181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LEO satellite smaller area of coverage is less of a waste of bandwidth.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Smaller footprints of LEOs allow for better frequency.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GEOs don't exhibit any Doppler shift because the relative movement is zero.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743B3E-8F1E-4A31-AB8E-68436070B13B}"/>
              </a:ext>
            </a:extLst>
          </p:cNvPr>
          <p:cNvSpPr/>
          <p:nvPr/>
        </p:nvSpPr>
        <p:spPr>
          <a:xfrm>
            <a:off x="102805" y="3972556"/>
            <a:ext cx="339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Disadvantages of GEO satellite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86F4BF-E07A-4BF4-9B19-92D53B9F66F3}"/>
              </a:ext>
            </a:extLst>
          </p:cNvPr>
          <p:cNvSpPr/>
          <p:nvPr/>
        </p:nvSpPr>
        <p:spPr>
          <a:xfrm>
            <a:off x="103977" y="4341888"/>
            <a:ext cx="3581400" cy="161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problem is the need for many</a:t>
            </a:r>
          </a:p>
          <a:p>
            <a:pPr>
              <a:lnSpc>
                <a:spcPct val="250000"/>
              </a:lnSpc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satellites if global coverage is to be reached.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complexity.</a:t>
            </a:r>
          </a:p>
        </p:txBody>
      </p:sp>
      <p:pic>
        <p:nvPicPr>
          <p:cNvPr id="3076" name="Picture 4" descr="ESA - Low Earth orbit">
            <a:extLst>
              <a:ext uri="{FF2B5EF4-FFF2-40B4-BE49-F238E27FC236}">
                <a16:creationId xmlns:a16="http://schemas.microsoft.com/office/drawing/2014/main" id="{F6719BB3-A55D-47BB-A4DB-69847B532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9" y="659043"/>
            <a:ext cx="3281617" cy="271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636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552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Medium Earth Orbit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118387"/>
            <a:ext cx="4773995" cy="257986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MEO satellite situates in orbit somewhere between 6,000 km to 40,000 km above the earth's surface. Using orbits around 10,000km, the system only requires a dozen satellites which is more than a GEO system, but much less than a LEO system</a:t>
            </a:r>
          </a:p>
          <a:p>
            <a:pPr marL="0" indent="0" algn="just">
              <a:buNone/>
            </a:pP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430CE1-7B86-4477-9166-DB8FD66EAB8E}"/>
              </a:ext>
            </a:extLst>
          </p:cNvPr>
          <p:cNvSpPr/>
          <p:nvPr/>
        </p:nvSpPr>
        <p:spPr>
          <a:xfrm>
            <a:off x="5106337" y="4011242"/>
            <a:ext cx="3095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Advantages of MEO satellite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9B9136-6BCD-404E-AD5B-017B0C0FBA77}"/>
              </a:ext>
            </a:extLst>
          </p:cNvPr>
          <p:cNvSpPr/>
          <p:nvPr/>
        </p:nvSpPr>
        <p:spPr>
          <a:xfrm>
            <a:off x="4267199" y="4352439"/>
            <a:ext cx="4953000" cy="888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MEO satellites have a larger coverage area than LEO.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Visible for much longer periods GEOs  between 2 to 8 hours.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743B3E-8F1E-4A31-AB8E-68436070B13B}"/>
              </a:ext>
            </a:extLst>
          </p:cNvPr>
          <p:cNvSpPr/>
          <p:nvPr/>
        </p:nvSpPr>
        <p:spPr>
          <a:xfrm>
            <a:off x="412687" y="3815078"/>
            <a:ext cx="339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Disadvantages of GEO satellite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86F4BF-E07A-4BF4-9B19-92D53B9F66F3}"/>
              </a:ext>
            </a:extLst>
          </p:cNvPr>
          <p:cNvSpPr/>
          <p:nvPr/>
        </p:nvSpPr>
        <p:spPr>
          <a:xfrm>
            <a:off x="317323" y="4184410"/>
            <a:ext cx="3795918" cy="226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Larger distance to the earth, delay increases to about 70-80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satellites need higher transmit power and special antennas for smaller footprints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Medium Earth Orbit (MEO)">
            <a:extLst>
              <a:ext uri="{FF2B5EF4-FFF2-40B4-BE49-F238E27FC236}">
                <a16:creationId xmlns:a16="http://schemas.microsoft.com/office/drawing/2014/main" id="{4B02DF3E-A8EC-4FBF-8634-352C59418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5" y="1077739"/>
            <a:ext cx="4010436" cy="257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946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552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High Earth Orbit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0882" y="1137722"/>
            <a:ext cx="3795918" cy="257986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HEO is one of the non-circular orbit of the four types. It operates in an </a:t>
            </a:r>
            <a:r>
              <a:rPr lang="en-US" sz="1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eppiptical</a:t>
            </a:r>
            <a:r>
              <a:rPr lang="en-US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move which is similar to GEO with maximum altitude and LEO with minimum altitude</a:t>
            </a:r>
            <a:endParaRPr lang="en-US" sz="1400" cap="non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430CE1-7B86-4477-9166-DB8FD66EAB8E}"/>
              </a:ext>
            </a:extLst>
          </p:cNvPr>
          <p:cNvSpPr/>
          <p:nvPr/>
        </p:nvSpPr>
        <p:spPr>
          <a:xfrm>
            <a:off x="5138020" y="3749847"/>
            <a:ext cx="3070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Advantages of HEO satellite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9B9136-6BCD-404E-AD5B-017B0C0FBA77}"/>
              </a:ext>
            </a:extLst>
          </p:cNvPr>
          <p:cNvSpPr/>
          <p:nvPr/>
        </p:nvSpPr>
        <p:spPr>
          <a:xfrm>
            <a:off x="4572000" y="4183707"/>
            <a:ext cx="4953000" cy="888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coverage can be done of high latitude locations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Fewwer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satelites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required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743B3E-8F1E-4A31-AB8E-68436070B13B}"/>
              </a:ext>
            </a:extLst>
          </p:cNvPr>
          <p:cNvSpPr/>
          <p:nvPr/>
        </p:nvSpPr>
        <p:spPr>
          <a:xfrm>
            <a:off x="615310" y="3804163"/>
            <a:ext cx="339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Disadvantages of GEO satellite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86F4BF-E07A-4BF4-9B19-92D53B9F66F3}"/>
              </a:ext>
            </a:extLst>
          </p:cNvPr>
          <p:cNvSpPr/>
          <p:nvPr/>
        </p:nvSpPr>
        <p:spPr>
          <a:xfrm>
            <a:off x="594208" y="4258278"/>
            <a:ext cx="3795918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Longer signal delays</a:t>
            </a:r>
          </a:p>
        </p:txBody>
      </p:sp>
      <p:pic>
        <p:nvPicPr>
          <p:cNvPr id="6146" name="Picture 2" descr="High Earth Orbit (HEO) Staging and Escape Sequence. | Download ...">
            <a:extLst>
              <a:ext uri="{FF2B5EF4-FFF2-40B4-BE49-F238E27FC236}">
                <a16:creationId xmlns:a16="http://schemas.microsoft.com/office/drawing/2014/main" id="{49A97F95-F822-4CC1-8616-7FEF65AE2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" y="964360"/>
            <a:ext cx="4713629" cy="260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692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AEAA8-45E7-46CC-A8B8-0CF8865C5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198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References</a:t>
            </a:r>
          </a:p>
          <a:p>
            <a:r>
              <a:rPr lang="en-US" dirty="0"/>
              <a:t>Google sites</a:t>
            </a:r>
          </a:p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https://www.Google.Com/search?Q=types+of+satelite+orbits&amp;oq=types+of+&amp;aqs=chrome.0.69i59j69i57j35i39l2j0l3j69i61.4334j1j7&amp;sourceid=chrome&amp;ie=utf-8</a:t>
            </a:r>
            <a:endParaRPr lang="en-US" cap="non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cap="non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6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726A9-EBF7-4812-86EE-73FA331D4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8505558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1117</TotalTime>
  <Words>507</Words>
  <Application>Microsoft Office PowerPoint</Application>
  <PresentationFormat>On-screen Show (4:3)</PresentationFormat>
  <Paragraphs>49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Tw Cen MT</vt:lpstr>
      <vt:lpstr>Wingdings</vt:lpstr>
      <vt:lpstr>Droplet</vt:lpstr>
      <vt:lpstr>A.RAJALAKSHMI ASSISTANT PROFESSOR OF PHYSICS Department of physics Bon Secours College For Women </vt:lpstr>
      <vt:lpstr>TYPES OF SATELLITE COMMUNICATION </vt:lpstr>
      <vt:lpstr>Geostationary earth orbit</vt:lpstr>
      <vt:lpstr>low earth orbit</vt:lpstr>
      <vt:lpstr>Medium Earth Orbit</vt:lpstr>
      <vt:lpstr>High Earth Orbit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raji</dc:title>
  <dc:creator>Physics</dc:creator>
  <cp:lastModifiedBy>Raji-Parthiban</cp:lastModifiedBy>
  <cp:revision>21</cp:revision>
  <dcterms:created xsi:type="dcterms:W3CDTF">2019-04-12T05:17:13Z</dcterms:created>
  <dcterms:modified xsi:type="dcterms:W3CDTF">2020-05-19T13:19:54Z</dcterms:modified>
</cp:coreProperties>
</file>