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3F5F9-46A7-4648-8C6E-02A8E17638E6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1F565-2FB5-4AC1-81B9-C4B71654314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3F5F9-46A7-4648-8C6E-02A8E17638E6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1F565-2FB5-4AC1-81B9-C4B7165431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3F5F9-46A7-4648-8C6E-02A8E17638E6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1F565-2FB5-4AC1-81B9-C4B7165431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3F5F9-46A7-4648-8C6E-02A8E17638E6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1F565-2FB5-4AC1-81B9-C4B7165431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3F5F9-46A7-4648-8C6E-02A8E17638E6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F81F565-2FB5-4AC1-81B9-C4B71654314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3F5F9-46A7-4648-8C6E-02A8E17638E6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1F565-2FB5-4AC1-81B9-C4B7165431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3F5F9-46A7-4648-8C6E-02A8E17638E6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1F565-2FB5-4AC1-81B9-C4B7165431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3F5F9-46A7-4648-8C6E-02A8E17638E6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1F565-2FB5-4AC1-81B9-C4B7165431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3F5F9-46A7-4648-8C6E-02A8E17638E6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1F565-2FB5-4AC1-81B9-C4B7165431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3F5F9-46A7-4648-8C6E-02A8E17638E6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1F565-2FB5-4AC1-81B9-C4B7165431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3F5F9-46A7-4648-8C6E-02A8E17638E6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1F565-2FB5-4AC1-81B9-C4B7165431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EA3F5F9-46A7-4648-8C6E-02A8E17638E6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F81F565-2FB5-4AC1-81B9-C4B71654314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66700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WINDOW DISPLAY </a:t>
            </a:r>
            <a:r>
              <a:rPr lang="en-US" dirty="0" smtClean="0"/>
              <a:t>SETTINGS</a:t>
            </a:r>
            <a:br>
              <a:rPr lang="en-US" dirty="0" smtClean="0"/>
            </a:br>
            <a:r>
              <a:rPr lang="en-US" sz="2200" dirty="0" err="1" smtClean="0"/>
              <a:t>ms.m.vandhana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asst. prof. dept. of fashion technology</a:t>
            </a:r>
            <a:br>
              <a:rPr lang="en-US" sz="2200" dirty="0" smtClean="0"/>
            </a:br>
            <a:r>
              <a:rPr lang="en-US" sz="2200" dirty="0" smtClean="0"/>
              <a:t>bon </a:t>
            </a:r>
            <a:r>
              <a:rPr lang="en-US" sz="2200" dirty="0" err="1" smtClean="0"/>
              <a:t>secours</a:t>
            </a:r>
            <a:r>
              <a:rPr lang="en-US" sz="2200" dirty="0" smtClean="0"/>
              <a:t> college for women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336484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1260"/>
            <a:ext cx="8743950" cy="6564815"/>
          </a:xfrm>
        </p:spPr>
      </p:pic>
    </p:spTree>
    <p:extLst>
      <p:ext uri="{BB962C8B-B14F-4D97-AF65-F5344CB8AC3E}">
        <p14:creationId xmlns:p14="http://schemas.microsoft.com/office/powerpoint/2010/main" val="3108244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5060"/>
            <a:ext cx="8743950" cy="6564815"/>
          </a:xfrm>
        </p:spPr>
      </p:pic>
    </p:spTree>
    <p:extLst>
      <p:ext uri="{BB962C8B-B14F-4D97-AF65-F5344CB8AC3E}">
        <p14:creationId xmlns:p14="http://schemas.microsoft.com/office/powerpoint/2010/main" val="1926682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"/>
            <a:ext cx="8576759" cy="6439291"/>
          </a:xfrm>
        </p:spPr>
      </p:pic>
    </p:spTree>
    <p:extLst>
      <p:ext uri="{BB962C8B-B14F-4D97-AF65-F5344CB8AC3E}">
        <p14:creationId xmlns:p14="http://schemas.microsoft.com/office/powerpoint/2010/main" val="2972880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4050"/>
            <a:ext cx="8820150" cy="6622025"/>
          </a:xfrm>
        </p:spPr>
      </p:pic>
    </p:spTree>
    <p:extLst>
      <p:ext uri="{BB962C8B-B14F-4D97-AF65-F5344CB8AC3E}">
        <p14:creationId xmlns:p14="http://schemas.microsoft.com/office/powerpoint/2010/main" val="2300792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8686800" cy="6521908"/>
          </a:xfrm>
        </p:spPr>
      </p:pic>
    </p:spTree>
    <p:extLst>
      <p:ext uri="{BB962C8B-B14F-4D97-AF65-F5344CB8AC3E}">
        <p14:creationId xmlns:p14="http://schemas.microsoft.com/office/powerpoint/2010/main" val="1747457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428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4952"/>
            <a:ext cx="8727567" cy="6552516"/>
          </a:xfrm>
        </p:spPr>
      </p:pic>
    </p:spTree>
    <p:extLst>
      <p:ext uri="{BB962C8B-B14F-4D97-AF65-F5344CB8AC3E}">
        <p14:creationId xmlns:p14="http://schemas.microsoft.com/office/powerpoint/2010/main" val="2441345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04800"/>
            <a:ext cx="8442537" cy="6338519"/>
          </a:xfrm>
        </p:spPr>
      </p:pic>
    </p:spTree>
    <p:extLst>
      <p:ext uri="{BB962C8B-B14F-4D97-AF65-F5344CB8AC3E}">
        <p14:creationId xmlns:p14="http://schemas.microsoft.com/office/powerpoint/2010/main" val="2828843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2270"/>
            <a:ext cx="8667750" cy="6507605"/>
          </a:xfrm>
        </p:spPr>
      </p:pic>
    </p:spTree>
    <p:extLst>
      <p:ext uri="{BB962C8B-B14F-4D97-AF65-F5344CB8AC3E}">
        <p14:creationId xmlns:p14="http://schemas.microsoft.com/office/powerpoint/2010/main" val="3271780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04564" cy="6610324"/>
          </a:xfrm>
        </p:spPr>
      </p:pic>
    </p:spTree>
    <p:extLst>
      <p:ext uri="{BB962C8B-B14F-4D97-AF65-F5344CB8AC3E}">
        <p14:creationId xmlns:p14="http://schemas.microsoft.com/office/powerpoint/2010/main" val="1290078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6494"/>
            <a:ext cx="8854992" cy="6648184"/>
          </a:xfrm>
        </p:spPr>
      </p:pic>
    </p:spTree>
    <p:extLst>
      <p:ext uri="{BB962C8B-B14F-4D97-AF65-F5344CB8AC3E}">
        <p14:creationId xmlns:p14="http://schemas.microsoft.com/office/powerpoint/2010/main" val="3056874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0913"/>
            <a:ext cx="8788400" cy="6598187"/>
          </a:xfrm>
        </p:spPr>
      </p:pic>
    </p:spTree>
    <p:extLst>
      <p:ext uri="{BB962C8B-B14F-4D97-AF65-F5344CB8AC3E}">
        <p14:creationId xmlns:p14="http://schemas.microsoft.com/office/powerpoint/2010/main" val="162514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5060"/>
            <a:ext cx="8743950" cy="6564815"/>
          </a:xfrm>
        </p:spPr>
      </p:pic>
    </p:spTree>
    <p:extLst>
      <p:ext uri="{BB962C8B-B14F-4D97-AF65-F5344CB8AC3E}">
        <p14:creationId xmlns:p14="http://schemas.microsoft.com/office/powerpoint/2010/main" val="988285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5722"/>
            <a:ext cx="8729159" cy="6553711"/>
          </a:xfrm>
        </p:spPr>
      </p:pic>
    </p:spTree>
    <p:extLst>
      <p:ext uri="{BB962C8B-B14F-4D97-AF65-F5344CB8AC3E}">
        <p14:creationId xmlns:p14="http://schemas.microsoft.com/office/powerpoint/2010/main" val="27315714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</TotalTime>
  <Words>5</Words>
  <Application>Microsoft Office PowerPoint</Application>
  <PresentationFormat>On-screen Show (4:3)</PresentationFormat>
  <Paragraphs>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Apex</vt:lpstr>
      <vt:lpstr>WINDOW DISPLAY SETTINGS ms.m.vandhana asst. prof. dept. of fashion technology bon secours college for women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</cp:revision>
  <dcterms:created xsi:type="dcterms:W3CDTF">2020-03-02T12:31:32Z</dcterms:created>
  <dcterms:modified xsi:type="dcterms:W3CDTF">2020-04-10T14:08:38Z</dcterms:modified>
</cp:coreProperties>
</file>