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2" r:id="rId11"/>
    <p:sldId id="263" r:id="rId12"/>
    <p:sldId id="264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7015" autoAdjust="0"/>
    <p:restoredTop sz="94660"/>
  </p:normalViewPr>
  <p:slideViewPr>
    <p:cSldViewPr snapToGrid="0">
      <p:cViewPr varScale="1">
        <p:scale>
          <a:sx n="63" d="100"/>
          <a:sy n="63" d="100"/>
        </p:scale>
        <p:origin x="-114" y="-42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61256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674739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86269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751582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579782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446499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757099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93725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4183414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214766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578775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F5CE49-6482-4042-984E-20248A4C712B}" type="datetimeFigureOut">
              <a:rPr lang="en-IN" smtClean="0"/>
              <a:pPr/>
              <a:t>26-05-2020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CE09DA-FFC6-4233-A49F-88E0E3C305D5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8390558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6028" y="418170"/>
            <a:ext cx="11288110" cy="622354"/>
          </a:xfrm>
        </p:spPr>
        <p:txBody>
          <a:bodyPr>
            <a:normAutofit fontScale="90000"/>
          </a:bodyPr>
          <a:lstStyle/>
          <a:p>
            <a:r>
              <a:rPr lang="en-IN" dirty="0" smtClean="0"/>
              <a:t>MODULATION AND DEMODULATION</a:t>
            </a: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9903" y="1513490"/>
            <a:ext cx="11256580" cy="3744310"/>
          </a:xfrm>
        </p:spPr>
        <p:txBody>
          <a:bodyPr>
            <a:normAutofit/>
          </a:bodyPr>
          <a:lstStyle/>
          <a:p>
            <a:pPr algn="l"/>
            <a:r>
              <a:rPr lang="en-IN" dirty="0" smtClean="0"/>
              <a:t>What is modulation?</a:t>
            </a:r>
          </a:p>
          <a:p>
            <a:pPr algn="l"/>
            <a:r>
              <a:rPr lang="en-IN" dirty="0" smtClean="0"/>
              <a:t>What is demodulation?</a:t>
            </a:r>
          </a:p>
          <a:p>
            <a:pPr algn="l"/>
            <a:r>
              <a:rPr lang="en-IN" dirty="0" smtClean="0"/>
              <a:t>Carrier wave</a:t>
            </a:r>
          </a:p>
          <a:p>
            <a:pPr algn="l"/>
            <a:r>
              <a:rPr lang="en-US" dirty="0" smtClean="0"/>
              <a:t>	a high-frequency electromagnetic wave modulated in amplitude or frequency to 	convey a signal</a:t>
            </a:r>
            <a:endParaRPr lang="en-IN" dirty="0" smtClean="0"/>
          </a:p>
          <a:p>
            <a:pPr algn="l"/>
            <a:r>
              <a:rPr lang="en-IN" dirty="0" smtClean="0"/>
              <a:t>Electromagnetic wave</a:t>
            </a:r>
          </a:p>
          <a:p>
            <a:pPr algn="l"/>
            <a:r>
              <a:rPr lang="en-US" b="1" dirty="0" smtClean="0"/>
              <a:t>	Electromagnetic waves</a:t>
            </a:r>
            <a:r>
              <a:rPr lang="en-US" dirty="0" smtClean="0"/>
              <a:t> or </a:t>
            </a:r>
            <a:r>
              <a:rPr lang="en-US" b="1" dirty="0" smtClean="0"/>
              <a:t>EM waves</a:t>
            </a:r>
            <a:r>
              <a:rPr lang="en-US" dirty="0" smtClean="0"/>
              <a:t> are </a:t>
            </a:r>
            <a:r>
              <a:rPr lang="en-US" b="1" dirty="0" smtClean="0"/>
              <a:t>waves</a:t>
            </a:r>
            <a:r>
              <a:rPr lang="en-US" dirty="0" smtClean="0"/>
              <a:t> that are created as a result of 	vibrations between an electric field and a magnetic field. In other words, </a:t>
            </a:r>
            <a:r>
              <a:rPr lang="en-US" b="1" dirty="0" smtClean="0"/>
              <a:t>EM 	waves</a:t>
            </a:r>
            <a:r>
              <a:rPr lang="en-US" dirty="0" smtClean="0"/>
              <a:t> are composed of oscillating magnetic and electric fields.</a:t>
            </a:r>
            <a:endParaRPr lang="en-IN" dirty="0" smtClean="0"/>
          </a:p>
          <a:p>
            <a:endParaRPr lang="en-IN" dirty="0" smtClean="0"/>
          </a:p>
        </p:txBody>
      </p:sp>
    </p:spTree>
    <p:extLst>
      <p:ext uri="{BB962C8B-B14F-4D97-AF65-F5344CB8AC3E}">
        <p14:creationId xmlns="" xmlns:p14="http://schemas.microsoft.com/office/powerpoint/2010/main" val="468294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Amplitude Modulation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Applications:</a:t>
            </a:r>
          </a:p>
          <a:p>
            <a:pPr marL="0" indent="0">
              <a:buNone/>
            </a:pPr>
            <a:r>
              <a:rPr lang="en-IN" dirty="0" smtClean="0"/>
              <a:t> </a:t>
            </a:r>
          </a:p>
          <a:p>
            <a:r>
              <a:rPr lang="en-IN" b="1" dirty="0" smtClean="0"/>
              <a:t>Used</a:t>
            </a:r>
            <a:r>
              <a:rPr lang="en-IN" dirty="0" smtClean="0"/>
              <a:t> to carry message signals in early </a:t>
            </a:r>
            <a:r>
              <a:rPr lang="en-IN" u="sng" dirty="0" smtClean="0"/>
              <a:t>telephone lines</a:t>
            </a:r>
            <a:r>
              <a:rPr lang="en-IN" dirty="0" smtClean="0"/>
              <a:t>.</a:t>
            </a:r>
          </a:p>
          <a:p>
            <a:r>
              <a:rPr lang="en-IN" b="1" dirty="0" smtClean="0"/>
              <a:t>Used</a:t>
            </a:r>
            <a:r>
              <a:rPr lang="en-IN" dirty="0" smtClean="0"/>
              <a:t> to transmit </a:t>
            </a:r>
            <a:r>
              <a:rPr lang="en-IN" u="sng" dirty="0" smtClean="0"/>
              <a:t>Morse code using radio and other communication systems. </a:t>
            </a:r>
          </a:p>
          <a:p>
            <a:r>
              <a:rPr lang="en-IN" b="1" dirty="0" smtClean="0"/>
              <a:t>Used</a:t>
            </a:r>
            <a:r>
              <a:rPr lang="en-IN" dirty="0" smtClean="0"/>
              <a:t> in </a:t>
            </a:r>
            <a:r>
              <a:rPr lang="en-IN" u="sng" dirty="0" smtClean="0"/>
              <a:t>Navy and Aviation </a:t>
            </a:r>
            <a:r>
              <a:rPr lang="en-IN" dirty="0" smtClean="0"/>
              <a:t>for communications as </a:t>
            </a:r>
            <a:r>
              <a:rPr lang="en-IN" b="1" dirty="0" smtClean="0"/>
              <a:t>AM</a:t>
            </a:r>
            <a:r>
              <a:rPr lang="en-IN" dirty="0" smtClean="0"/>
              <a:t> signals can travel </a:t>
            </a:r>
            <a:r>
              <a:rPr lang="en-IN" u="sng" dirty="0" smtClean="0"/>
              <a:t>longer distances</a:t>
            </a:r>
            <a:r>
              <a:rPr lang="en-IN" dirty="0" smtClean="0"/>
              <a:t>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786234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Amplitude Modulation        </a:t>
            </a:r>
            <a:r>
              <a:rPr lang="ta-IN" altLang="en-US" sz="3600" dirty="0" smtClean="0">
                <a:latin typeface="Arial Unicode MS" panose="020B0604020202020204" pitchFamily="34" charset="-128"/>
              </a:rPr>
              <a:t>வீச்சு</a:t>
            </a:r>
            <a:r>
              <a:rPr kumimoji="0" lang="ta-IN" altLang="en-US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/>
            </a:r>
            <a:br>
              <a:rPr kumimoji="0" lang="ta-IN" altLang="en-US" sz="8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lang="en-IN" dirty="0" smtClean="0"/>
              <a:t>  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IN" dirty="0" smtClean="0"/>
          </a:p>
          <a:p>
            <a:r>
              <a:rPr lang="en-IN" dirty="0" smtClean="0"/>
              <a:t>the </a:t>
            </a:r>
            <a:r>
              <a:rPr lang="en-IN" b="1" dirty="0" smtClean="0"/>
              <a:t>amplitude</a:t>
            </a:r>
            <a:r>
              <a:rPr lang="en-IN" dirty="0" smtClean="0"/>
              <a:t> of the carrier wave varies with proportion to the base waveform that is being transmitted.</a:t>
            </a:r>
          </a:p>
          <a:p>
            <a:r>
              <a:rPr lang="en-IN" u="sng" dirty="0" smtClean="0"/>
              <a:t>Types</a:t>
            </a:r>
          </a:p>
          <a:p>
            <a:pPr lvl="1"/>
            <a:r>
              <a:rPr lang="en-IN" dirty="0" smtClean="0"/>
              <a:t>Double Sideband Suppressed Carrier(DSB SC)</a:t>
            </a:r>
          </a:p>
          <a:p>
            <a:pPr lvl="1"/>
            <a:r>
              <a:rPr lang="en-IN" dirty="0" smtClean="0"/>
              <a:t>Double side-band full carrier (Traditional Amplitude Modulation)</a:t>
            </a:r>
          </a:p>
          <a:p>
            <a:pPr lvl="1"/>
            <a:r>
              <a:rPr lang="en-IN" dirty="0" smtClean="0"/>
              <a:t>Quadrature Amplitude Modulation (QAM)</a:t>
            </a:r>
          </a:p>
          <a:p>
            <a:pPr lvl="1"/>
            <a:r>
              <a:rPr lang="en-IN" dirty="0" smtClean="0"/>
              <a:t>Single sideband (SSB)</a:t>
            </a:r>
          </a:p>
          <a:p>
            <a:pPr lvl="1"/>
            <a:r>
              <a:rPr lang="en-IN" dirty="0" smtClean="0"/>
              <a:t>Vestigial sideband (VSB)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6535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Frequency Modulation </a:t>
            </a:r>
            <a:r>
              <a:rPr lang="ta-IN" altLang="en-US" sz="2800" dirty="0">
                <a:latin typeface="Arial Unicode MS" panose="020B0604020202020204" pitchFamily="34" charset="-128"/>
              </a:rPr>
              <a:t>அதிர்வெண்</a:t>
            </a:r>
            <a:endParaRPr lang="en-IN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Frequency modulation</a:t>
            </a:r>
            <a:r>
              <a:rPr lang="en-IN" dirty="0" smtClean="0"/>
              <a:t> (</a:t>
            </a:r>
            <a:r>
              <a:rPr lang="en-IN" b="1" dirty="0" smtClean="0"/>
              <a:t>FM</a:t>
            </a:r>
            <a:r>
              <a:rPr lang="en-IN" dirty="0" smtClean="0"/>
              <a:t>) 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 smtClean="0"/>
              <a:t>	Is a technique used to encode data on an alternating digital or </a:t>
            </a:r>
            <a:r>
              <a:rPr lang="en-IN" dirty="0" err="1" smtClean="0"/>
              <a:t>analog</a:t>
            </a:r>
            <a:r>
              <a:rPr lang="en-IN" dirty="0" smtClean="0"/>
              <a:t> signal. The method includes varying the </a:t>
            </a:r>
            <a:r>
              <a:rPr lang="en-IN" b="1" dirty="0" smtClean="0"/>
              <a:t>frequency</a:t>
            </a:r>
            <a:r>
              <a:rPr lang="en-IN" dirty="0" smtClean="0"/>
              <a:t> of the carrier wave on which useful information is imposed or impressed upon.</a:t>
            </a:r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5489"/>
            <a:ext cx="2584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Latha" panose="02000400000000000000" pitchFamily="2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653371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Phase modulation </a:t>
            </a:r>
            <a:r>
              <a:rPr lang="ta-IN" altLang="en-US" sz="2400" dirty="0">
                <a:latin typeface="Arial Unicode MS" panose="020B0604020202020204" pitchFamily="34" charset="-128"/>
              </a:rPr>
              <a:t>கட்டம்</a:t>
            </a:r>
            <a:endParaRPr lang="en-IN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Phase modulation</a:t>
            </a:r>
            <a:r>
              <a:rPr lang="en-IN" dirty="0" smtClean="0"/>
              <a:t> 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b="1" dirty="0" smtClean="0"/>
              <a:t>Used for</a:t>
            </a:r>
            <a:r>
              <a:rPr lang="en-IN" dirty="0" smtClean="0"/>
              <a:t> transmitting radio waves and is an integral part of many digital transmission coding schemes that underlie a wide range of technologies like Wi-Fi, GSM and satellite television.</a:t>
            </a:r>
            <a:endParaRPr lang="en-IN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105489"/>
            <a:ext cx="25840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a-IN" altLang="en-US" sz="1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cs typeface="Latha" panose="02000400000000000000" pitchFamily="2"/>
              </a:rPr>
              <a:t> 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77140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dirty="0" err="1" smtClean="0"/>
              <a:t>Superheterodyne</a:t>
            </a:r>
            <a:r>
              <a:rPr lang="en-IN" dirty="0" smtClean="0"/>
              <a:t> receiver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 </a:t>
            </a:r>
            <a:r>
              <a:rPr lang="en-IN" b="1" dirty="0" err="1"/>
              <a:t>superheterodyne</a:t>
            </a:r>
            <a:r>
              <a:rPr lang="en-IN" b="1" dirty="0"/>
              <a:t> </a:t>
            </a:r>
            <a:r>
              <a:rPr lang="en-IN" b="1" dirty="0" smtClean="0"/>
              <a:t>receiver</a:t>
            </a:r>
          </a:p>
          <a:p>
            <a:r>
              <a:rPr lang="en-IN" dirty="0"/>
              <a:t> operates by taking the signal on the incoming frequency, mixing it with a variable frequency locally generated signal to convert it down to a frequency where it can pass through a high performance fixed frequency filter before being demodulated to extract the required modulation or signal.</a:t>
            </a:r>
          </a:p>
        </p:txBody>
      </p:sp>
    </p:spTree>
    <p:extLst>
      <p:ext uri="{BB962C8B-B14F-4D97-AF65-F5344CB8AC3E}">
        <p14:creationId xmlns="" xmlns:p14="http://schemas.microsoft.com/office/powerpoint/2010/main" val="2539520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err="1" smtClean="0"/>
              <a:t>Superheterodyne</a:t>
            </a:r>
            <a:endParaRPr lang="en-IN" b="1" dirty="0" smtClean="0"/>
          </a:p>
          <a:p>
            <a:endParaRPr lang="en-IN" b="1" dirty="0"/>
          </a:p>
          <a:p>
            <a:r>
              <a:rPr lang="en-IN" dirty="0"/>
              <a:t> is basically a process of designing and constructing wireless communications such as radio </a:t>
            </a:r>
            <a:r>
              <a:rPr lang="en-IN" b="1" dirty="0"/>
              <a:t>receivers</a:t>
            </a:r>
            <a:r>
              <a:rPr lang="en-IN" dirty="0"/>
              <a:t> by mixing two frequencies together in order to produce a difference frequency component called as intermediate frequency (IF), so as to reduce signal frequency prior to processing.</a:t>
            </a:r>
          </a:p>
        </p:txBody>
      </p:sp>
    </p:spTree>
    <p:extLst>
      <p:ext uri="{BB962C8B-B14F-4D97-AF65-F5344CB8AC3E}">
        <p14:creationId xmlns="" xmlns:p14="http://schemas.microsoft.com/office/powerpoint/2010/main" val="4292499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6673" y="258184"/>
            <a:ext cx="9477487" cy="6228677"/>
          </a:xfrm>
        </p:spPr>
      </p:pic>
    </p:spTree>
    <p:extLst>
      <p:ext uri="{BB962C8B-B14F-4D97-AF65-F5344CB8AC3E}">
        <p14:creationId xmlns="" xmlns:p14="http://schemas.microsoft.com/office/powerpoint/2010/main" val="362631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AM Transmitter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1772" y="1615419"/>
            <a:ext cx="10515600" cy="1590237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Amplitude modulation</a:t>
            </a:r>
            <a:r>
              <a:rPr lang="en-US" dirty="0" smtClean="0"/>
              <a:t> (</a:t>
            </a:r>
            <a:r>
              <a:rPr lang="en-US" b="1" dirty="0" smtClean="0"/>
              <a:t>AM</a:t>
            </a:r>
            <a:r>
              <a:rPr lang="en-US" dirty="0" smtClean="0"/>
              <a:t>) is a </a:t>
            </a:r>
            <a:r>
              <a:rPr lang="en-US" b="1" dirty="0" smtClean="0"/>
              <a:t>modulation</a:t>
            </a:r>
            <a:r>
              <a:rPr lang="en-US" dirty="0" smtClean="0"/>
              <a:t> technique used in electronic communication</a:t>
            </a:r>
          </a:p>
          <a:p>
            <a:r>
              <a:rPr lang="en-US" dirty="0" smtClean="0"/>
              <a:t> used transmitting information via a radio carrier wave. ...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IN" dirty="0"/>
          </a:p>
        </p:txBody>
      </p:sp>
      <p:pic>
        <p:nvPicPr>
          <p:cNvPr id="6" name="Picture 2" descr="C:\Users\user\Desktop\am_transmitt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38097" y="2963918"/>
            <a:ext cx="6442841" cy="33360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200988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user\Desktop\unnamed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96966" y="3226676"/>
            <a:ext cx="9762608" cy="3331778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1082566" y="714390"/>
            <a:ext cx="9122979" cy="264687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smtClean="0"/>
              <a:t>Frequency Modulation transmitter</a:t>
            </a:r>
            <a:r>
              <a:rPr lang="en-US" dirty="0" smtClean="0"/>
              <a:t>:</a:t>
            </a:r>
          </a:p>
          <a:p>
            <a:endParaRPr lang="en-US" dirty="0" smtClean="0"/>
          </a:p>
          <a:p>
            <a:r>
              <a:rPr lang="en-US" sz="2400" dirty="0" smtClean="0"/>
              <a:t>The </a:t>
            </a:r>
            <a:r>
              <a:rPr lang="en-US" sz="2400" b="1" dirty="0" smtClean="0"/>
              <a:t>transmitters</a:t>
            </a:r>
            <a:r>
              <a:rPr lang="en-US" sz="2400" dirty="0" smtClean="0"/>
              <a:t> are those devices which is used to send frequency modulated wave through a band and </a:t>
            </a:r>
          </a:p>
          <a:p>
            <a:endParaRPr lang="en-US" sz="2400" dirty="0" smtClean="0"/>
          </a:p>
          <a:p>
            <a:r>
              <a:rPr lang="en-US" sz="2400" dirty="0" smtClean="0"/>
              <a:t> </a:t>
            </a:r>
            <a:r>
              <a:rPr lang="en-US" sz="2400" b="1" dirty="0" smtClean="0"/>
              <a:t>receivers</a:t>
            </a:r>
            <a:r>
              <a:rPr lang="en-US" sz="2400" dirty="0" smtClean="0"/>
              <a:t> are the devices which received modulated signal then after demodulation it gives us the original </a:t>
            </a:r>
            <a:r>
              <a:rPr lang="en-US" sz="2400" dirty="0" err="1" smtClean="0"/>
              <a:t>signal.Jul</a:t>
            </a:r>
            <a:r>
              <a:rPr lang="en-US" sz="2400" dirty="0" smtClean="0"/>
              <a:t> 8, 2015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88579" y="630621"/>
            <a:ext cx="983768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dirty="0" smtClean="0"/>
          </a:p>
          <a:p>
            <a:r>
              <a:rPr lang="en-US" sz="3600" dirty="0" smtClean="0"/>
              <a:t>Receiver:</a:t>
            </a:r>
          </a:p>
          <a:p>
            <a:endParaRPr lang="en-US" sz="3600" dirty="0" smtClean="0"/>
          </a:p>
          <a:p>
            <a:pPr>
              <a:buFont typeface="Wingdings" pitchFamily="2" charset="2"/>
              <a:buChar char="§"/>
            </a:pPr>
            <a:r>
              <a:rPr lang="en-US" sz="3600" dirty="0" smtClean="0"/>
              <a:t>The heart of a typical home theater system. The </a:t>
            </a:r>
            <a:r>
              <a:rPr lang="en-US" sz="3600" b="1" dirty="0" smtClean="0"/>
              <a:t>receiver</a:t>
            </a:r>
            <a:r>
              <a:rPr lang="en-US" sz="3600" dirty="0" smtClean="0"/>
              <a:t> 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sends the video on to your television </a:t>
            </a:r>
          </a:p>
          <a:p>
            <a:r>
              <a:rPr lang="en-US" sz="3600" dirty="0" smtClean="0"/>
              <a:t>sends the audio to the decoder. 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The decoder sorts out the different sound channels from the video signal</a:t>
            </a:r>
          </a:p>
          <a:p>
            <a:pPr>
              <a:buFont typeface="Arial" pitchFamily="34" charset="0"/>
              <a:buChar char="•"/>
            </a:pPr>
            <a:r>
              <a:rPr lang="en-US" sz="3600" dirty="0" smtClean="0"/>
              <a:t> Then sends the information to amplifiers for each sound-channel output.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converting data into radio waves</a:t>
            </a:r>
          </a:p>
          <a:p>
            <a:r>
              <a:rPr lang="en-IN" dirty="0" smtClean="0"/>
              <a:t> by adding information to an electronic signal.</a:t>
            </a:r>
          </a:p>
          <a:p>
            <a:r>
              <a:rPr lang="en-IN" dirty="0" smtClean="0"/>
              <a:t> A carrier signal</a:t>
            </a:r>
          </a:p>
          <a:p>
            <a:r>
              <a:rPr lang="en-IN" dirty="0" smtClean="0"/>
              <a:t> is one with a steady waveform</a:t>
            </a:r>
          </a:p>
          <a:p>
            <a:pPr lvl="1"/>
            <a:r>
              <a:rPr lang="en-IN" dirty="0" smtClean="0"/>
              <a:t>constant height, or amplitude, and frequency.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258573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Need for </a:t>
            </a:r>
            <a:r>
              <a:rPr lang="en-IN" dirty="0" err="1" smtClean="0"/>
              <a:t>modualation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1: Transmission of signal to longer distance : </a:t>
            </a:r>
          </a:p>
          <a:p>
            <a:r>
              <a:rPr lang="en-IN" dirty="0" smtClean="0"/>
              <a:t>To have maximum amplitude and frequency which is impossible to acquire from original signal.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118796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Encoding and modulation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IN" b="1" dirty="0" smtClean="0"/>
              <a:t>Encoding:</a:t>
            </a:r>
            <a:r>
              <a:rPr lang="en-IN" dirty="0" smtClean="0"/>
              <a:t> </a:t>
            </a:r>
          </a:p>
          <a:p>
            <a:pPr marL="0" indent="0">
              <a:buNone/>
            </a:pPr>
            <a:r>
              <a:rPr lang="en-IN" dirty="0" smtClean="0"/>
              <a:t>	 Converting digital or </a:t>
            </a:r>
            <a:r>
              <a:rPr lang="en-IN" dirty="0" err="1" smtClean="0"/>
              <a:t>analog</a:t>
            </a:r>
            <a:r>
              <a:rPr lang="en-IN" dirty="0" smtClean="0"/>
              <a:t> data to digital signal</a:t>
            </a:r>
          </a:p>
          <a:p>
            <a:r>
              <a:rPr lang="en-IN" dirty="0" smtClean="0"/>
              <a:t>M</a:t>
            </a:r>
            <a:r>
              <a:rPr lang="en-IN" b="1" dirty="0" smtClean="0"/>
              <a:t>odulation:</a:t>
            </a:r>
          </a:p>
          <a:p>
            <a:pPr marL="0" indent="0">
              <a:buNone/>
            </a:pPr>
            <a:r>
              <a:rPr lang="en-IN" b="1" dirty="0"/>
              <a:t>	</a:t>
            </a:r>
            <a:r>
              <a:rPr lang="en-IN" dirty="0" smtClean="0"/>
              <a:t> Converting digital or </a:t>
            </a:r>
            <a:r>
              <a:rPr lang="en-IN" dirty="0" err="1" smtClean="0"/>
              <a:t>analog</a:t>
            </a:r>
            <a:r>
              <a:rPr lang="en-IN" dirty="0" smtClean="0"/>
              <a:t> data to an </a:t>
            </a:r>
            <a:r>
              <a:rPr lang="en-IN" dirty="0" err="1" smtClean="0"/>
              <a:t>analog</a:t>
            </a:r>
            <a:r>
              <a:rPr lang="en-IN" dirty="0" smtClean="0"/>
              <a:t> signal. </a:t>
            </a:r>
          </a:p>
          <a:p>
            <a:r>
              <a:rPr lang="en-IN" b="1" dirty="0" smtClean="0"/>
              <a:t>Encoding</a:t>
            </a:r>
            <a:r>
              <a:rPr lang="en-IN" dirty="0" smtClean="0"/>
              <a:t> :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Used to ensure efficient transmission and storage</a:t>
            </a:r>
          </a:p>
          <a:p>
            <a:r>
              <a:rPr lang="en-IN" dirty="0" smtClean="0"/>
              <a:t>M</a:t>
            </a:r>
            <a:r>
              <a:rPr lang="en-IN" b="1" dirty="0" smtClean="0"/>
              <a:t>odulation</a:t>
            </a:r>
            <a:r>
              <a:rPr lang="en-IN" dirty="0" smtClean="0"/>
              <a:t> :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Used to send the signals to a long way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1144384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Modulation and Demodulation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Modulation</a:t>
            </a:r>
            <a:r>
              <a:rPr lang="en-IN" dirty="0" smtClean="0"/>
              <a:t>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Encoding information in a transmitted signal</a:t>
            </a:r>
          </a:p>
          <a:p>
            <a:pPr marL="0" indent="0">
              <a:buNone/>
            </a:pPr>
            <a:endParaRPr lang="en-IN" dirty="0"/>
          </a:p>
          <a:p>
            <a:r>
              <a:rPr lang="en-IN" dirty="0" smtClean="0"/>
              <a:t>D</a:t>
            </a:r>
            <a:r>
              <a:rPr lang="en-IN" b="1" dirty="0" smtClean="0"/>
              <a:t>emodulation</a:t>
            </a:r>
            <a:r>
              <a:rPr lang="en-IN" dirty="0" smtClean="0"/>
              <a:t> </a:t>
            </a:r>
          </a:p>
          <a:p>
            <a:pPr marL="0" indent="0">
              <a:buNone/>
            </a:pPr>
            <a:r>
              <a:rPr lang="en-IN" dirty="0"/>
              <a:t>	</a:t>
            </a:r>
            <a:r>
              <a:rPr lang="en-IN" dirty="0" smtClean="0"/>
              <a:t>Extracting information from the transmitted signal.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234654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Types of Modulation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Amplitude Modulation</a:t>
            </a:r>
          </a:p>
          <a:p>
            <a:r>
              <a:rPr lang="en-IN" dirty="0" smtClean="0"/>
              <a:t>Frequency Modulation</a:t>
            </a:r>
          </a:p>
          <a:p>
            <a:r>
              <a:rPr lang="en-IN" dirty="0" smtClean="0"/>
              <a:t>Phase Modulation</a:t>
            </a: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633227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Amplitude Modulation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4858" y="2208352"/>
            <a:ext cx="7250206" cy="386677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16374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Frequency Modulation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28800" y="1280160"/>
            <a:ext cx="6841863" cy="5282005"/>
          </a:xfrm>
        </p:spPr>
      </p:pic>
    </p:spTree>
    <p:extLst>
      <p:ext uri="{BB962C8B-B14F-4D97-AF65-F5344CB8AC3E}">
        <p14:creationId xmlns="" xmlns:p14="http://schemas.microsoft.com/office/powerpoint/2010/main" val="8032652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Phase Modulation</a:t>
            </a:r>
            <a:endParaRPr lang="en-IN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71831" y="1513653"/>
            <a:ext cx="7013986" cy="5145330"/>
          </a:xfrm>
        </p:spPr>
      </p:pic>
    </p:spTree>
    <p:extLst>
      <p:ext uri="{BB962C8B-B14F-4D97-AF65-F5344CB8AC3E}">
        <p14:creationId xmlns="" xmlns:p14="http://schemas.microsoft.com/office/powerpoint/2010/main" val="589582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265</Words>
  <Application>Microsoft Office PowerPoint</Application>
  <PresentationFormat>Custom</PresentationFormat>
  <Paragraphs>86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MODULATION AND DEMODULATION</vt:lpstr>
      <vt:lpstr>Modulation</vt:lpstr>
      <vt:lpstr>Need for modualation</vt:lpstr>
      <vt:lpstr>Encoding and modulation</vt:lpstr>
      <vt:lpstr>Modulation and Demodulation</vt:lpstr>
      <vt:lpstr>Types of Modulation</vt:lpstr>
      <vt:lpstr>Amplitude Modulation</vt:lpstr>
      <vt:lpstr>Frequency Modulation</vt:lpstr>
      <vt:lpstr>Phase Modulation</vt:lpstr>
      <vt:lpstr>Amplitude Modulation</vt:lpstr>
      <vt:lpstr>Amplitude Modulation        வீச்சு   </vt:lpstr>
      <vt:lpstr>Frequency Modulation அதிர்வெண்</vt:lpstr>
      <vt:lpstr>Phase modulation கட்டம்</vt:lpstr>
      <vt:lpstr>Superheterodyne receiver</vt:lpstr>
      <vt:lpstr>Slide 15</vt:lpstr>
      <vt:lpstr>Slide 16</vt:lpstr>
      <vt:lpstr>AM Transmitter</vt:lpstr>
      <vt:lpstr>Slide 18</vt:lpstr>
      <vt:lpstr>Slide 19</vt:lpstr>
      <vt:lpstr>Slide 20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lenovo</cp:lastModifiedBy>
  <cp:revision>10</cp:revision>
  <dcterms:created xsi:type="dcterms:W3CDTF">2020-02-01T08:52:33Z</dcterms:created>
  <dcterms:modified xsi:type="dcterms:W3CDTF">2020-05-26T15:21:57Z</dcterms:modified>
</cp:coreProperties>
</file>