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152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507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062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78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26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997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854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943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82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2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419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575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878" y="188640"/>
            <a:ext cx="7999610" cy="172819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QUEENS COLLEGE OF ARTS AND SCIENCE FOR </a:t>
            </a:r>
            <a:r>
              <a:rPr lang="en-I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WOMEN, </a:t>
            </a:r>
            <a:r>
              <a:rPr lang="en-I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Punalkulam</a:t>
            </a:r>
            <a:r>
              <a:rPr lang="en-I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NEAR THANJAVUR, 						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Pudukkottai </a:t>
            </a: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(Dt) </a:t>
            </a:r>
            <a:endParaRPr lang="en-IN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8064896" cy="38164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MATHEMATICS </a:t>
            </a:r>
            <a:endParaRPr lang="en-I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	</a:t>
            </a:r>
            <a:r>
              <a:rPr lang="en-IN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VECTOR CALCULUS 					&amp;  FOURIER SERIES </a:t>
            </a:r>
            <a:endParaRPr lang="en-IN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		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IV</a:t>
            </a:r>
          </a:p>
          <a:p>
            <a:pPr algn="just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	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SERIES </a:t>
            </a:r>
            <a:endParaRPr lang="en-I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16SCCMM7 </a:t>
            </a:r>
            <a:endParaRPr lang="en-I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PREPARED STAFF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S. SRIDEVI </a:t>
            </a:r>
            <a:endParaRPr lang="en-I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DESGINATION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	ASSISTNAT PROFESSOR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_of_Queens (1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9361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72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6324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9448"/>
            <a:ext cx="62484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500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dirty="0" smtClean="0"/>
              <a:t>Section-c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71287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54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2816"/>
            <a:ext cx="6984776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2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Fourier Series 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dirty="0"/>
              <a:t>S</a:t>
            </a:r>
            <a:r>
              <a:rPr lang="en-IN" dirty="0" smtClean="0"/>
              <a:t>ection - A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3268" y="1844824"/>
            <a:ext cx="6750732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080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</a:t>
            </a:r>
            <a:br>
              <a:rPr lang="en-US" dirty="0" smtClean="0"/>
            </a:b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6503640" cy="50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30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855" y="1628800"/>
            <a:ext cx="67415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314" y="2708920"/>
            <a:ext cx="6748086" cy="39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6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6172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484784"/>
            <a:ext cx="680424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4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87625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614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-B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71600"/>
            <a:ext cx="658822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98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477000" cy="49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27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22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QUEENS COLLEGE OF ARTS AND SCIENCE FOR WOMEN, Punalkulam, NEAR THANJAVUR,       Pudukkottai (Dt) </vt:lpstr>
      <vt:lpstr>Fourier Series  Section - A</vt:lpstr>
      <vt:lpstr>CONT </vt:lpstr>
      <vt:lpstr>CONT. </vt:lpstr>
      <vt:lpstr>CONT.</vt:lpstr>
      <vt:lpstr>CONT.</vt:lpstr>
      <vt:lpstr>CONT</vt:lpstr>
      <vt:lpstr>Section -B</vt:lpstr>
      <vt:lpstr>Cont.</vt:lpstr>
      <vt:lpstr>Cont. </vt:lpstr>
      <vt:lpstr>Section-c</vt:lpstr>
      <vt:lpstr>Cont.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 COLLEGE OF ARTS AND SCIENCE FOR WOMEN  Punalkulam, NEAR THANJAVUR, Pudukkottai (Dt)</dc:title>
  <dc:creator>NEW</dc:creator>
  <cp:lastModifiedBy>user</cp:lastModifiedBy>
  <cp:revision>14</cp:revision>
  <dcterms:created xsi:type="dcterms:W3CDTF">2020-05-28T13:30:40Z</dcterms:created>
  <dcterms:modified xsi:type="dcterms:W3CDTF">2020-06-04T08:08:30Z</dcterms:modified>
</cp:coreProperties>
</file>