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2" r:id="rId3"/>
    <p:sldId id="273" r:id="rId4"/>
    <p:sldId id="258" r:id="rId5"/>
    <p:sldId id="259" r:id="rId6"/>
    <p:sldId id="274" r:id="rId7"/>
    <p:sldId id="260" r:id="rId8"/>
    <p:sldId id="261" r:id="rId9"/>
    <p:sldId id="262" r:id="rId10"/>
    <p:sldId id="264" r:id="rId11"/>
    <p:sldId id="265" r:id="rId12"/>
    <p:sldId id="267" r:id="rId13"/>
    <p:sldId id="275" r:id="rId14"/>
    <p:sldId id="276" r:id="rId15"/>
    <p:sldId id="27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219F3-97E5-423B-9B36-7C57C0F86C6F}"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40020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19F3-97E5-423B-9B36-7C57C0F86C6F}"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1072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19F3-97E5-423B-9B36-7C57C0F86C6F}"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141726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19F3-97E5-423B-9B36-7C57C0F86C6F}"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188505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219F3-97E5-423B-9B36-7C57C0F86C6F}"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41214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219F3-97E5-423B-9B36-7C57C0F86C6F}"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238895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219F3-97E5-423B-9B36-7C57C0F86C6F}"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285772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219F3-97E5-423B-9B36-7C57C0F86C6F}"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13149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219F3-97E5-423B-9B36-7C57C0F86C6F}"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174197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219F3-97E5-423B-9B36-7C57C0F86C6F}"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24666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219F3-97E5-423B-9B36-7C57C0F86C6F}"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2636-0223-4A29-84AB-5621F5D2CEDC}" type="slidenum">
              <a:rPr lang="en-US" smtClean="0"/>
              <a:t>‹#›</a:t>
            </a:fld>
            <a:endParaRPr lang="en-US"/>
          </a:p>
        </p:txBody>
      </p:sp>
    </p:spTree>
    <p:extLst>
      <p:ext uri="{BB962C8B-B14F-4D97-AF65-F5344CB8AC3E}">
        <p14:creationId xmlns:p14="http://schemas.microsoft.com/office/powerpoint/2010/main" val="424776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219F3-97E5-423B-9B36-7C57C0F86C6F}" type="datetimeFigureOut">
              <a:rPr lang="en-US" smtClean="0"/>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32636-0223-4A29-84AB-5621F5D2CEDC}" type="slidenum">
              <a:rPr lang="en-US" smtClean="0"/>
              <a:t>‹#›</a:t>
            </a:fld>
            <a:endParaRPr lang="en-US"/>
          </a:p>
        </p:txBody>
      </p:sp>
    </p:spTree>
    <p:extLst>
      <p:ext uri="{BB962C8B-B14F-4D97-AF65-F5344CB8AC3E}">
        <p14:creationId xmlns:p14="http://schemas.microsoft.com/office/powerpoint/2010/main" val="4247182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gradesaver.com/to-the-lighthouse/study-guide/character-list#mrs-mcnab"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radesaver.com/to-the-lighthouse/study-guide/character-list#cam-ramsa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IND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6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51837"/>
            <a:ext cx="7772400" cy="2677656"/>
          </a:xfrm>
          <a:prstGeom prst="rect">
            <a:avLst/>
          </a:prstGeom>
        </p:spPr>
        <p:txBody>
          <a:bodyPr wrap="square">
            <a:spAutoFit/>
          </a:bodyPr>
          <a:lstStyle/>
          <a:p>
            <a:r>
              <a:rPr lang="en-US" sz="2800" dirty="0"/>
              <a:t>In the second section of the novel, "Time Passes," the house is abandoned for ten years, suffering the ravages of time, neglect, and decay. </a:t>
            </a:r>
            <a:endParaRPr lang="en-US" sz="2800" dirty="0" smtClean="0"/>
          </a:p>
          <a:p>
            <a:endParaRPr lang="en-US" sz="2800" dirty="0"/>
          </a:p>
          <a:p>
            <a:r>
              <a:rPr lang="en-US" sz="2800" dirty="0" smtClean="0"/>
              <a:t>Mrs</a:t>
            </a:r>
            <a:r>
              <a:rPr lang="en-US" sz="2800" dirty="0"/>
              <a:t>. Ramsay unexpectedly dies one night, as does </a:t>
            </a:r>
            <a:r>
              <a:rPr lang="en-US" sz="2800" dirty="0" err="1"/>
              <a:t>Prue</a:t>
            </a:r>
            <a:r>
              <a:rPr lang="en-US" sz="2800" dirty="0"/>
              <a:t> in an illness related to childbirth</a:t>
            </a:r>
          </a:p>
        </p:txBody>
      </p:sp>
    </p:spTree>
    <p:extLst>
      <p:ext uri="{BB962C8B-B14F-4D97-AF65-F5344CB8AC3E}">
        <p14:creationId xmlns:p14="http://schemas.microsoft.com/office/powerpoint/2010/main" val="262167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4" y="2274838"/>
            <a:ext cx="6968836" cy="2677656"/>
          </a:xfrm>
          <a:prstGeom prst="rect">
            <a:avLst/>
          </a:prstGeom>
        </p:spPr>
        <p:txBody>
          <a:bodyPr wrap="square">
            <a:spAutoFit/>
          </a:bodyPr>
          <a:lstStyle/>
          <a:p>
            <a:r>
              <a:rPr lang="en-US" sz="2400" dirty="0"/>
              <a:t>Andrew is the third Ramsay to die when he is killed instantaneously in battle. </a:t>
            </a:r>
            <a:endParaRPr lang="en-US" sz="2400" dirty="0" smtClean="0"/>
          </a:p>
          <a:p>
            <a:endParaRPr lang="en-US" sz="2400" dirty="0">
              <a:hlinkClick r:id="rId2"/>
            </a:endParaRPr>
          </a:p>
          <a:p>
            <a:r>
              <a:rPr lang="en-US" sz="2400" dirty="0" smtClean="0">
                <a:hlinkClick r:id="rId2"/>
              </a:rPr>
              <a:t>Mrs</a:t>
            </a:r>
            <a:r>
              <a:rPr lang="en-US" sz="2400" dirty="0">
                <a:hlinkClick r:id="rId2"/>
              </a:rPr>
              <a:t>. </a:t>
            </a:r>
            <a:r>
              <a:rPr lang="en-US" sz="2400" dirty="0" err="1">
                <a:hlinkClick r:id="rId2"/>
              </a:rPr>
              <a:t>McNab</a:t>
            </a:r>
            <a:r>
              <a:rPr lang="en-US" sz="2400" dirty="0"/>
              <a:t> goes to the house occasionally to tidy it up and restore it, but it is not until she hears word that the remaining </a:t>
            </a:r>
            <a:r>
              <a:rPr lang="en-US" sz="2400" dirty="0" err="1"/>
              <a:t>Ramsays</a:t>
            </a:r>
            <a:r>
              <a:rPr lang="en-US" sz="2400" dirty="0"/>
              <a:t> will be returning for the summer that she gets everything in order.</a:t>
            </a:r>
          </a:p>
        </p:txBody>
      </p:sp>
    </p:spTree>
    <p:extLst>
      <p:ext uri="{BB962C8B-B14F-4D97-AF65-F5344CB8AC3E}">
        <p14:creationId xmlns:p14="http://schemas.microsoft.com/office/powerpoint/2010/main" val="270337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4447" y="2967335"/>
            <a:ext cx="575510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LIGHT HOUSE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481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74838"/>
            <a:ext cx="7620000" cy="2677656"/>
          </a:xfrm>
          <a:prstGeom prst="rect">
            <a:avLst/>
          </a:prstGeom>
        </p:spPr>
        <p:txBody>
          <a:bodyPr wrap="square">
            <a:spAutoFit/>
          </a:bodyPr>
          <a:lstStyle/>
          <a:p>
            <a:r>
              <a:rPr lang="en-US" sz="2400" dirty="0"/>
              <a:t>In "The Lighthouse," all of the living </a:t>
            </a:r>
            <a:r>
              <a:rPr lang="en-US" sz="2400" dirty="0" err="1"/>
              <a:t>Ramsays</a:t>
            </a:r>
            <a:r>
              <a:rPr lang="en-US" sz="2400" dirty="0"/>
              <a:t>, as well as other guests (including Lily Briscoe), return to the summer home. </a:t>
            </a:r>
            <a:endParaRPr lang="en-US" sz="2400" dirty="0" smtClean="0"/>
          </a:p>
          <a:p>
            <a:endParaRPr lang="en-US" sz="2400" dirty="0"/>
          </a:p>
          <a:p>
            <a:r>
              <a:rPr lang="en-US" sz="2400" dirty="0" smtClean="0"/>
              <a:t>Mr</a:t>
            </a:r>
            <a:r>
              <a:rPr lang="en-US" sz="2400" dirty="0"/>
              <a:t>. Ramsay decides that he, James, and </a:t>
            </a:r>
            <a:r>
              <a:rPr lang="en-US" sz="2400" dirty="0">
                <a:hlinkClick r:id="rId2"/>
              </a:rPr>
              <a:t>Cam Ramsay</a:t>
            </a:r>
            <a:r>
              <a:rPr lang="en-US" sz="2400" dirty="0"/>
              <a:t> will finally take the trip to the Lighthouse, but the children are resentful of his domineering manner</a:t>
            </a:r>
          </a:p>
        </p:txBody>
      </p:sp>
    </p:spTree>
    <p:extLst>
      <p:ext uri="{BB962C8B-B14F-4D97-AF65-F5344CB8AC3E}">
        <p14:creationId xmlns:p14="http://schemas.microsoft.com/office/powerpoint/2010/main" val="17482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97839"/>
            <a:ext cx="7620000" cy="3416320"/>
          </a:xfrm>
          <a:prstGeom prst="rect">
            <a:avLst/>
          </a:prstGeom>
        </p:spPr>
        <p:txBody>
          <a:bodyPr wrap="square">
            <a:spAutoFit/>
          </a:bodyPr>
          <a:lstStyle/>
          <a:p>
            <a:r>
              <a:rPr lang="en-US" sz="2400" dirty="0"/>
              <a:t>He is angry about delays on the morning of the trip, and he approaches Lily for sympathy, but she is unable to feel any sympathy for him until he has already set off on the journey, when it is too late</a:t>
            </a:r>
            <a:r>
              <a:rPr lang="en-US" sz="2400" dirty="0" smtClean="0"/>
              <a:t>.</a:t>
            </a:r>
          </a:p>
          <a:p>
            <a:endParaRPr lang="en-US" sz="2400" dirty="0"/>
          </a:p>
          <a:p>
            <a:endParaRPr lang="en-US" sz="2400" dirty="0" smtClean="0"/>
          </a:p>
          <a:p>
            <a:r>
              <a:rPr lang="en-US" sz="2400" dirty="0" smtClean="0"/>
              <a:t> </a:t>
            </a:r>
            <a:r>
              <a:rPr lang="en-US" sz="2400" dirty="0"/>
              <a:t>Just as Mr. Ramsay decides to finally take this journey, Lily Briscoe decides to finally finish the painting that she started ten years ago. </a:t>
            </a:r>
          </a:p>
        </p:txBody>
      </p:sp>
    </p:spTree>
    <p:extLst>
      <p:ext uri="{BB962C8B-B14F-4D97-AF65-F5344CB8AC3E}">
        <p14:creationId xmlns:p14="http://schemas.microsoft.com/office/powerpoint/2010/main" val="289365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74838"/>
            <a:ext cx="7543800" cy="2308324"/>
          </a:xfrm>
          <a:prstGeom prst="rect">
            <a:avLst/>
          </a:prstGeom>
        </p:spPr>
        <p:txBody>
          <a:bodyPr wrap="square">
            <a:spAutoFit/>
          </a:bodyPr>
          <a:lstStyle/>
          <a:p>
            <a:r>
              <a:rPr lang="en-US" sz="2400" dirty="0"/>
              <a:t>On the boat, the children continue to resent their father's self-pity, yet as the ship approaches the Lighthouse, they find a new tenderness for and connection to him</a:t>
            </a:r>
            <a:r>
              <a:rPr lang="en-US" sz="2400" dirty="0" smtClean="0"/>
              <a:t>.</a:t>
            </a:r>
          </a:p>
          <a:p>
            <a:endParaRPr lang="en-US" sz="2400" dirty="0"/>
          </a:p>
          <a:p>
            <a:r>
              <a:rPr lang="en-US" sz="2400" dirty="0" smtClean="0"/>
              <a:t> </a:t>
            </a:r>
            <a:r>
              <a:rPr lang="en-US" sz="2400" dirty="0"/>
              <a:t>As the boat reaches its destination, Lily paints the final stroke on her canvas and finally achieves her vision.</a:t>
            </a:r>
          </a:p>
        </p:txBody>
      </p:sp>
    </p:spTree>
    <p:extLst>
      <p:ext uri="{BB962C8B-B14F-4D97-AF65-F5344CB8AC3E}">
        <p14:creationId xmlns:p14="http://schemas.microsoft.com/office/powerpoint/2010/main" val="220000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WHITE: The absence of colours symbolizesthe uncolourfuf meaning of science andastract thought. RED and BROWN: appeare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144000" cy="682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7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594" y="2967335"/>
            <a:ext cx="41088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451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IntroductIon of VIrgInIa&#10;Woolf:&#10;Adeline Virginia Woolf&#10;• Born on 25th January,1882&#10;• Died on 28th March,1941&#10;• She was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9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2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05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arious symbols used in this novel:&#10;• Lighthouse: Titular Significance&#10;• Lily’s Painting&#10;• Ramsay’s Summer House&#10;• The 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877" y="2967335"/>
            <a:ext cx="42542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WINDOW</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1191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72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 Time Passesthe childrengrow up, warbrokes out, MrsRamsay diessuddenly onenight. Her eldestson, Andrew iskilled in bat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509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9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231" y="2967335"/>
            <a:ext cx="386753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TIME PASSES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7024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297</Words>
  <Application>Microsoft Office PowerPoint</Application>
  <PresentationFormat>On-screen Show (4:3)</PresentationFormat>
  <Paragraphs>20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Light House</dc:title>
  <dc:creator>chandrakumar</dc:creator>
  <cp:lastModifiedBy>chandrakumar</cp:lastModifiedBy>
  <cp:revision>11</cp:revision>
  <dcterms:created xsi:type="dcterms:W3CDTF">2020-05-14T06:48:09Z</dcterms:created>
  <dcterms:modified xsi:type="dcterms:W3CDTF">2020-05-17T06:21:57Z</dcterms:modified>
</cp:coreProperties>
</file>