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15EE-3C56-49B7-A9BC-A4452455D813}"/>
              </a:ext>
            </a:extLst>
          </p:cNvPr>
          <p:cNvSpPr>
            <a:spLocks noGrp="1"/>
          </p:cNvSpPr>
          <p:nvPr>
            <p:ph type="ctrTitle"/>
          </p:nvPr>
        </p:nvSpPr>
        <p:spPr>
          <a:xfrm>
            <a:off x="8481391" y="4973389"/>
            <a:ext cx="3448877" cy="1463040"/>
          </a:xfrm>
        </p:spPr>
        <p:txBody>
          <a:bodyPr>
            <a:normAutofit/>
          </a:bodyPr>
          <a:lstStyle/>
          <a:p>
            <a:pPr algn="l"/>
            <a:r>
              <a:rPr lang="en-IN" sz="3600" dirty="0"/>
              <a:t>SEWING TECHNIQUES UNIT 3-SLEEVES</a:t>
            </a:r>
          </a:p>
        </p:txBody>
      </p:sp>
      <p:sp>
        <p:nvSpPr>
          <p:cNvPr id="3" name="Subtitle 2">
            <a:extLst>
              <a:ext uri="{FF2B5EF4-FFF2-40B4-BE49-F238E27FC236}">
                <a16:creationId xmlns:a16="http://schemas.microsoft.com/office/drawing/2014/main" id="{AA84B157-46ED-4DF7-9BA0-BC593FABECBE}"/>
              </a:ext>
            </a:extLst>
          </p:cNvPr>
          <p:cNvSpPr>
            <a:spLocks noGrp="1"/>
          </p:cNvSpPr>
          <p:nvPr>
            <p:ph type="subTitle" idx="1"/>
          </p:nvPr>
        </p:nvSpPr>
        <p:spPr>
          <a:xfrm>
            <a:off x="261732" y="4973389"/>
            <a:ext cx="8113642" cy="1785219"/>
          </a:xfrm>
        </p:spPr>
        <p:txBody>
          <a:bodyPr>
            <a:normAutofit/>
          </a:bodyPr>
          <a:lstStyle/>
          <a:p>
            <a:r>
              <a:rPr lang="en-IN" dirty="0"/>
              <a:t>A.LAKSHIKA</a:t>
            </a:r>
          </a:p>
          <a:p>
            <a:r>
              <a:rPr lang="en-IN" dirty="0"/>
              <a:t>ASSISTANT PROFFESSSOR </a:t>
            </a:r>
          </a:p>
          <a:p>
            <a:r>
              <a:rPr lang="en-IN" dirty="0"/>
              <a:t>DEPARTMENT OF FASHION TECHNOLOGY AND COSTUME DESIGNING</a:t>
            </a:r>
          </a:p>
          <a:p>
            <a:r>
              <a:rPr lang="en-IN" dirty="0"/>
              <a:t>BON SECOURS ARTS AND SCIENCE COLLEGE FOR WOMEN</a:t>
            </a:r>
          </a:p>
          <a:p>
            <a:r>
              <a:rPr lang="en-IN" dirty="0"/>
              <a:t>MANNARGUDI</a:t>
            </a:r>
          </a:p>
          <a:p>
            <a:endParaRPr lang="en-IN" dirty="0"/>
          </a:p>
        </p:txBody>
      </p:sp>
    </p:spTree>
    <p:extLst>
      <p:ext uri="{BB962C8B-B14F-4D97-AF65-F5344CB8AC3E}">
        <p14:creationId xmlns:p14="http://schemas.microsoft.com/office/powerpoint/2010/main" val="150575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16B7-5314-4BC9-A85D-321EDC064ED3}"/>
              </a:ext>
            </a:extLst>
          </p:cNvPr>
          <p:cNvSpPr>
            <a:spLocks noGrp="1"/>
          </p:cNvSpPr>
          <p:nvPr>
            <p:ph type="title"/>
          </p:nvPr>
        </p:nvSpPr>
        <p:spPr/>
        <p:txBody>
          <a:bodyPr/>
          <a:lstStyle/>
          <a:p>
            <a:r>
              <a:rPr lang="en-IN" dirty="0"/>
              <a:t>LEG O MUTTON SLEEVE</a:t>
            </a:r>
          </a:p>
        </p:txBody>
      </p:sp>
      <p:pic>
        <p:nvPicPr>
          <p:cNvPr id="3" name="Picture 2">
            <a:extLst>
              <a:ext uri="{FF2B5EF4-FFF2-40B4-BE49-F238E27FC236}">
                <a16:creationId xmlns:a16="http://schemas.microsoft.com/office/drawing/2014/main" id="{5E822BB1-C6A2-40FD-B9CB-2AB3A76FC87A}"/>
              </a:ext>
            </a:extLst>
          </p:cNvPr>
          <p:cNvPicPr>
            <a:picLocks noChangeAspect="1"/>
          </p:cNvPicPr>
          <p:nvPr/>
        </p:nvPicPr>
        <p:blipFill>
          <a:blip r:embed="rId2"/>
          <a:stretch>
            <a:fillRect/>
          </a:stretch>
        </p:blipFill>
        <p:spPr>
          <a:xfrm>
            <a:off x="8071211" y="2084832"/>
            <a:ext cx="3096661" cy="3719305"/>
          </a:xfrm>
          <a:prstGeom prst="rect">
            <a:avLst/>
          </a:prstGeom>
        </p:spPr>
      </p:pic>
      <p:sp>
        <p:nvSpPr>
          <p:cNvPr id="4" name="Rectangle 3">
            <a:extLst>
              <a:ext uri="{FF2B5EF4-FFF2-40B4-BE49-F238E27FC236}">
                <a16:creationId xmlns:a16="http://schemas.microsoft.com/office/drawing/2014/main" id="{DAA6BD15-AD5F-4856-A422-A3BFE591FA47}"/>
              </a:ext>
            </a:extLst>
          </p:cNvPr>
          <p:cNvSpPr/>
          <p:nvPr/>
        </p:nvSpPr>
        <p:spPr>
          <a:xfrm>
            <a:off x="1908313" y="2526400"/>
            <a:ext cx="3631096" cy="2246769"/>
          </a:xfrm>
          <a:prstGeom prst="rect">
            <a:avLst/>
          </a:prstGeom>
        </p:spPr>
        <p:txBody>
          <a:bodyPr wrap="square">
            <a:spAutoFit/>
          </a:bodyPr>
          <a:lstStyle/>
          <a:p>
            <a:r>
              <a:rPr lang="en-IN" sz="2800" dirty="0"/>
              <a:t>A sleeve that is extremely wide over the upper arm and narrow from the elbow to the wrist.</a:t>
            </a:r>
          </a:p>
        </p:txBody>
      </p:sp>
    </p:spTree>
    <p:extLst>
      <p:ext uri="{BB962C8B-B14F-4D97-AF65-F5344CB8AC3E}">
        <p14:creationId xmlns:p14="http://schemas.microsoft.com/office/powerpoint/2010/main" val="27682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2902-F75A-4067-A1C3-AE6AB97830C5}"/>
              </a:ext>
            </a:extLst>
          </p:cNvPr>
          <p:cNvSpPr>
            <a:spLocks noGrp="1"/>
          </p:cNvSpPr>
          <p:nvPr>
            <p:ph type="title"/>
          </p:nvPr>
        </p:nvSpPr>
        <p:spPr/>
        <p:txBody>
          <a:bodyPr/>
          <a:lstStyle/>
          <a:p>
            <a:r>
              <a:rPr lang="en-IN" dirty="0"/>
              <a:t>SLEEVE LESS STYLES</a:t>
            </a:r>
          </a:p>
        </p:txBody>
      </p:sp>
      <p:pic>
        <p:nvPicPr>
          <p:cNvPr id="3" name="Picture 2">
            <a:extLst>
              <a:ext uri="{FF2B5EF4-FFF2-40B4-BE49-F238E27FC236}">
                <a16:creationId xmlns:a16="http://schemas.microsoft.com/office/drawing/2014/main" id="{CA321B8A-6F35-4421-95BE-498EDF914A81}"/>
              </a:ext>
            </a:extLst>
          </p:cNvPr>
          <p:cNvPicPr>
            <a:picLocks noChangeAspect="1"/>
          </p:cNvPicPr>
          <p:nvPr/>
        </p:nvPicPr>
        <p:blipFill>
          <a:blip r:embed="rId2"/>
          <a:stretch>
            <a:fillRect/>
          </a:stretch>
        </p:blipFill>
        <p:spPr>
          <a:xfrm>
            <a:off x="1355449" y="2192723"/>
            <a:ext cx="3150290" cy="4205800"/>
          </a:xfrm>
          <a:prstGeom prst="rect">
            <a:avLst/>
          </a:prstGeom>
        </p:spPr>
      </p:pic>
      <p:pic>
        <p:nvPicPr>
          <p:cNvPr id="4" name="Picture 3">
            <a:extLst>
              <a:ext uri="{FF2B5EF4-FFF2-40B4-BE49-F238E27FC236}">
                <a16:creationId xmlns:a16="http://schemas.microsoft.com/office/drawing/2014/main" id="{6DF50C92-B665-4A47-A465-62E4616E0660}"/>
              </a:ext>
            </a:extLst>
          </p:cNvPr>
          <p:cNvPicPr>
            <a:picLocks noChangeAspect="1"/>
          </p:cNvPicPr>
          <p:nvPr/>
        </p:nvPicPr>
        <p:blipFill>
          <a:blip r:embed="rId3"/>
          <a:stretch>
            <a:fillRect/>
          </a:stretch>
        </p:blipFill>
        <p:spPr>
          <a:xfrm>
            <a:off x="9087464" y="2233612"/>
            <a:ext cx="2547526" cy="4039172"/>
          </a:xfrm>
          <a:prstGeom prst="rect">
            <a:avLst/>
          </a:prstGeom>
        </p:spPr>
      </p:pic>
      <p:pic>
        <p:nvPicPr>
          <p:cNvPr id="5" name="Picture 4">
            <a:extLst>
              <a:ext uri="{FF2B5EF4-FFF2-40B4-BE49-F238E27FC236}">
                <a16:creationId xmlns:a16="http://schemas.microsoft.com/office/drawing/2014/main" id="{DFC585F5-C755-47E5-9EF2-14F20D8E838A}"/>
              </a:ext>
            </a:extLst>
          </p:cNvPr>
          <p:cNvPicPr>
            <a:picLocks noChangeAspect="1"/>
          </p:cNvPicPr>
          <p:nvPr/>
        </p:nvPicPr>
        <p:blipFill>
          <a:blip r:embed="rId4"/>
          <a:stretch>
            <a:fillRect/>
          </a:stretch>
        </p:blipFill>
        <p:spPr>
          <a:xfrm>
            <a:off x="5197958" y="1925806"/>
            <a:ext cx="3047998" cy="4069235"/>
          </a:xfrm>
          <a:prstGeom prst="rect">
            <a:avLst/>
          </a:prstGeom>
        </p:spPr>
      </p:pic>
    </p:spTree>
    <p:extLst>
      <p:ext uri="{BB962C8B-B14F-4D97-AF65-F5344CB8AC3E}">
        <p14:creationId xmlns:p14="http://schemas.microsoft.com/office/powerpoint/2010/main" val="88790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C698-E314-44B4-9C3D-A6C2980C56E2}"/>
              </a:ext>
            </a:extLst>
          </p:cNvPr>
          <p:cNvSpPr>
            <a:spLocks noGrp="1"/>
          </p:cNvSpPr>
          <p:nvPr>
            <p:ph type="title"/>
          </p:nvPr>
        </p:nvSpPr>
        <p:spPr/>
        <p:txBody>
          <a:bodyPr/>
          <a:lstStyle/>
          <a:p>
            <a:r>
              <a:rPr lang="en-IN" dirty="0"/>
              <a:t>KIMONO SLEEVES</a:t>
            </a:r>
          </a:p>
        </p:txBody>
      </p:sp>
      <p:sp>
        <p:nvSpPr>
          <p:cNvPr id="3" name="Rectangle 2">
            <a:extLst>
              <a:ext uri="{FF2B5EF4-FFF2-40B4-BE49-F238E27FC236}">
                <a16:creationId xmlns:a16="http://schemas.microsoft.com/office/drawing/2014/main" id="{4A80093A-D753-44F4-A4AC-C1D27862F463}"/>
              </a:ext>
            </a:extLst>
          </p:cNvPr>
          <p:cNvSpPr/>
          <p:nvPr/>
        </p:nvSpPr>
        <p:spPr>
          <a:xfrm>
            <a:off x="2447678" y="5444195"/>
            <a:ext cx="6872972" cy="584775"/>
          </a:xfrm>
          <a:prstGeom prst="rect">
            <a:avLst/>
          </a:prstGeom>
        </p:spPr>
        <p:txBody>
          <a:bodyPr wrap="none">
            <a:spAutoFit/>
          </a:bodyPr>
          <a:lstStyle/>
          <a:p>
            <a:r>
              <a:rPr lang="en-IN" sz="3200" dirty="0"/>
              <a:t>a sleeve cut in one piece with the bodice.</a:t>
            </a:r>
          </a:p>
        </p:txBody>
      </p:sp>
      <p:pic>
        <p:nvPicPr>
          <p:cNvPr id="4" name="Picture 3">
            <a:extLst>
              <a:ext uri="{FF2B5EF4-FFF2-40B4-BE49-F238E27FC236}">
                <a16:creationId xmlns:a16="http://schemas.microsoft.com/office/drawing/2014/main" id="{BCEB45D8-E873-408D-8B33-E8BE6792CE5E}"/>
              </a:ext>
            </a:extLst>
          </p:cNvPr>
          <p:cNvPicPr>
            <a:picLocks noChangeAspect="1"/>
          </p:cNvPicPr>
          <p:nvPr/>
        </p:nvPicPr>
        <p:blipFill>
          <a:blip r:embed="rId2"/>
          <a:stretch>
            <a:fillRect/>
          </a:stretch>
        </p:blipFill>
        <p:spPr>
          <a:xfrm>
            <a:off x="5065436" y="1542581"/>
            <a:ext cx="2501555" cy="3772837"/>
          </a:xfrm>
          <a:prstGeom prst="rect">
            <a:avLst/>
          </a:prstGeom>
        </p:spPr>
      </p:pic>
    </p:spTree>
    <p:extLst>
      <p:ext uri="{BB962C8B-B14F-4D97-AF65-F5344CB8AC3E}">
        <p14:creationId xmlns:p14="http://schemas.microsoft.com/office/powerpoint/2010/main" val="166785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578B-0F27-4C75-988B-C0B1538B7A2C}"/>
              </a:ext>
            </a:extLst>
          </p:cNvPr>
          <p:cNvSpPr>
            <a:spLocks noGrp="1"/>
          </p:cNvSpPr>
          <p:nvPr>
            <p:ph type="title"/>
          </p:nvPr>
        </p:nvSpPr>
        <p:spPr/>
        <p:txBody>
          <a:bodyPr/>
          <a:lstStyle/>
          <a:p>
            <a:r>
              <a:rPr lang="en-IN" dirty="0"/>
              <a:t>Raglan sleeves</a:t>
            </a:r>
          </a:p>
        </p:txBody>
      </p:sp>
      <p:pic>
        <p:nvPicPr>
          <p:cNvPr id="3" name="Picture 2">
            <a:extLst>
              <a:ext uri="{FF2B5EF4-FFF2-40B4-BE49-F238E27FC236}">
                <a16:creationId xmlns:a16="http://schemas.microsoft.com/office/drawing/2014/main" id="{AC0502C0-E4A1-460F-B5E6-DB3219DFD406}"/>
              </a:ext>
            </a:extLst>
          </p:cNvPr>
          <p:cNvPicPr>
            <a:picLocks noChangeAspect="1"/>
          </p:cNvPicPr>
          <p:nvPr/>
        </p:nvPicPr>
        <p:blipFill>
          <a:blip r:embed="rId2"/>
          <a:stretch>
            <a:fillRect/>
          </a:stretch>
        </p:blipFill>
        <p:spPr>
          <a:xfrm>
            <a:off x="6908126" y="919576"/>
            <a:ext cx="4259746" cy="5585483"/>
          </a:xfrm>
          <a:prstGeom prst="rect">
            <a:avLst/>
          </a:prstGeom>
        </p:spPr>
      </p:pic>
      <p:sp>
        <p:nvSpPr>
          <p:cNvPr id="4" name="Rectangle 3">
            <a:extLst>
              <a:ext uri="{FF2B5EF4-FFF2-40B4-BE49-F238E27FC236}">
                <a16:creationId xmlns:a16="http://schemas.microsoft.com/office/drawing/2014/main" id="{3B6DFADC-EFF5-4393-A14B-C43E88C07A1A}"/>
              </a:ext>
            </a:extLst>
          </p:cNvPr>
          <p:cNvSpPr/>
          <p:nvPr/>
        </p:nvSpPr>
        <p:spPr>
          <a:xfrm>
            <a:off x="1024128" y="3087902"/>
            <a:ext cx="6096000" cy="2677656"/>
          </a:xfrm>
          <a:prstGeom prst="rect">
            <a:avLst/>
          </a:prstGeom>
        </p:spPr>
        <p:txBody>
          <a:bodyPr>
            <a:spAutoFit/>
          </a:bodyPr>
          <a:lstStyle/>
          <a:p>
            <a:r>
              <a:rPr lang="en-IN" sz="2400" dirty="0"/>
              <a:t>A raglan sleeve is a sleeve that extends in one piece fully to the collar, leaving a diagonal seam from underarm to collarbone. It is named after Lord Raglan, the 1st Baron Raglan, who is said to have worn a coat with this style of sleeve after the loss of his arm in the Battle of Waterloo.</a:t>
            </a:r>
          </a:p>
        </p:txBody>
      </p:sp>
    </p:spTree>
    <p:extLst>
      <p:ext uri="{BB962C8B-B14F-4D97-AF65-F5344CB8AC3E}">
        <p14:creationId xmlns:p14="http://schemas.microsoft.com/office/powerpoint/2010/main" val="182070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5EF3F-3FBE-4BCB-8F6D-E6D95159BA14}"/>
              </a:ext>
            </a:extLst>
          </p:cNvPr>
          <p:cNvSpPr/>
          <p:nvPr/>
        </p:nvSpPr>
        <p:spPr>
          <a:xfrm>
            <a:off x="4166051" y="2967335"/>
            <a:ext cx="385990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04722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7DEF-E945-47B0-BDA0-AD14C73B96B8}"/>
              </a:ext>
            </a:extLst>
          </p:cNvPr>
          <p:cNvSpPr>
            <a:spLocks noGrp="1"/>
          </p:cNvSpPr>
          <p:nvPr>
            <p:ph type="title"/>
          </p:nvPr>
        </p:nvSpPr>
        <p:spPr/>
        <p:txBody>
          <a:bodyPr/>
          <a:lstStyle/>
          <a:p>
            <a:r>
              <a:rPr lang="en-IN" dirty="0"/>
              <a:t>SLEEVES</a:t>
            </a:r>
          </a:p>
        </p:txBody>
      </p:sp>
      <p:sp>
        <p:nvSpPr>
          <p:cNvPr id="3" name="Rectangle 2">
            <a:extLst>
              <a:ext uri="{FF2B5EF4-FFF2-40B4-BE49-F238E27FC236}">
                <a16:creationId xmlns:a16="http://schemas.microsoft.com/office/drawing/2014/main" id="{7C28FC23-B74C-4566-AB0C-7860A9F4B6B4}"/>
              </a:ext>
            </a:extLst>
          </p:cNvPr>
          <p:cNvSpPr/>
          <p:nvPr/>
        </p:nvSpPr>
        <p:spPr>
          <a:xfrm>
            <a:off x="2604052" y="2231900"/>
            <a:ext cx="6983896" cy="4031873"/>
          </a:xfrm>
          <a:prstGeom prst="rect">
            <a:avLst/>
          </a:prstGeom>
        </p:spPr>
        <p:txBody>
          <a:bodyPr wrap="square">
            <a:spAutoFit/>
          </a:bodyPr>
          <a:lstStyle/>
          <a:p>
            <a:pPr algn="just"/>
            <a:r>
              <a:rPr lang="en-IN" sz="3200" dirty="0"/>
              <a:t>Sleeves  are  both  functional  and  design  elements  of  a garment.    As  functional  elements,  sleeves  must  allow for  freedom  of  movement  and  comfort  and  must enhance the overall purpose of the garment.  As design elements,  sleeves  should  compliment  the  bodice  to which they are attached.</a:t>
            </a:r>
          </a:p>
        </p:txBody>
      </p:sp>
    </p:spTree>
    <p:extLst>
      <p:ext uri="{BB962C8B-B14F-4D97-AF65-F5344CB8AC3E}">
        <p14:creationId xmlns:p14="http://schemas.microsoft.com/office/powerpoint/2010/main" val="29252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6728-29B1-49A7-8DB9-37B849AC1D86}"/>
              </a:ext>
            </a:extLst>
          </p:cNvPr>
          <p:cNvSpPr>
            <a:spLocks noGrp="1"/>
          </p:cNvSpPr>
          <p:nvPr>
            <p:ph type="title"/>
          </p:nvPr>
        </p:nvSpPr>
        <p:spPr/>
        <p:txBody>
          <a:bodyPr/>
          <a:lstStyle/>
          <a:p>
            <a:r>
              <a:rPr lang="en-IN" dirty="0"/>
              <a:t>CLASSIFICATION OF SLEEVES</a:t>
            </a:r>
          </a:p>
        </p:txBody>
      </p:sp>
      <p:sp>
        <p:nvSpPr>
          <p:cNvPr id="3" name="TextBox 2">
            <a:extLst>
              <a:ext uri="{FF2B5EF4-FFF2-40B4-BE49-F238E27FC236}">
                <a16:creationId xmlns:a16="http://schemas.microsoft.com/office/drawing/2014/main" id="{0B966CED-248C-4721-AFAD-171F6695A5DB}"/>
              </a:ext>
            </a:extLst>
          </p:cNvPr>
          <p:cNvSpPr txBox="1"/>
          <p:nvPr/>
        </p:nvSpPr>
        <p:spPr>
          <a:xfrm>
            <a:off x="1484243" y="2451653"/>
            <a:ext cx="8931965" cy="2308324"/>
          </a:xfrm>
          <a:prstGeom prst="rect">
            <a:avLst/>
          </a:prstGeom>
          <a:noFill/>
        </p:spPr>
        <p:txBody>
          <a:bodyPr wrap="square" rtlCol="0">
            <a:spAutoFit/>
          </a:bodyPr>
          <a:lstStyle/>
          <a:p>
            <a:pPr marL="457200" indent="-457200" algn="ctr">
              <a:buFont typeface="Arial" panose="020B0604020202020204" pitchFamily="34" charset="0"/>
              <a:buChar char="•"/>
            </a:pPr>
            <a:r>
              <a:rPr lang="en-IN" sz="4800" dirty="0"/>
              <a:t>SET IN SLEEVES</a:t>
            </a:r>
          </a:p>
          <a:p>
            <a:pPr marL="457200" indent="-457200" algn="ctr">
              <a:buFont typeface="Arial" panose="020B0604020202020204" pitchFamily="34" charset="0"/>
              <a:buChar char="•"/>
            </a:pPr>
            <a:r>
              <a:rPr lang="en-IN" sz="4800" dirty="0"/>
              <a:t>NON SET IN SLEEVES</a:t>
            </a:r>
          </a:p>
          <a:p>
            <a:pPr marL="457200" indent="-457200" algn="ctr">
              <a:buFont typeface="Arial" panose="020B0604020202020204" pitchFamily="34" charset="0"/>
              <a:buChar char="•"/>
            </a:pPr>
            <a:r>
              <a:rPr lang="en-IN" sz="4800" dirty="0"/>
              <a:t>SLEEVELESS</a:t>
            </a:r>
          </a:p>
        </p:txBody>
      </p:sp>
    </p:spTree>
    <p:extLst>
      <p:ext uri="{BB962C8B-B14F-4D97-AF65-F5344CB8AC3E}">
        <p14:creationId xmlns:p14="http://schemas.microsoft.com/office/powerpoint/2010/main" val="128779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507-A504-41BC-934D-8C10EA5F1CD7}"/>
              </a:ext>
            </a:extLst>
          </p:cNvPr>
          <p:cNvSpPr>
            <a:spLocks noGrp="1"/>
          </p:cNvSpPr>
          <p:nvPr>
            <p:ph type="title"/>
          </p:nvPr>
        </p:nvSpPr>
        <p:spPr/>
        <p:txBody>
          <a:bodyPr/>
          <a:lstStyle/>
          <a:p>
            <a:r>
              <a:rPr lang="en-IN" dirty="0"/>
              <a:t>SET IN SLEEVES</a:t>
            </a:r>
          </a:p>
        </p:txBody>
      </p:sp>
      <p:sp>
        <p:nvSpPr>
          <p:cNvPr id="3" name="Rectangle 2">
            <a:extLst>
              <a:ext uri="{FF2B5EF4-FFF2-40B4-BE49-F238E27FC236}">
                <a16:creationId xmlns:a16="http://schemas.microsoft.com/office/drawing/2014/main" id="{E81DC6EB-D0D4-4DAD-B6EA-F2AA19BD9C09}"/>
              </a:ext>
            </a:extLst>
          </p:cNvPr>
          <p:cNvSpPr/>
          <p:nvPr/>
        </p:nvSpPr>
        <p:spPr>
          <a:xfrm>
            <a:off x="1024128" y="2245740"/>
            <a:ext cx="6096000" cy="3539430"/>
          </a:xfrm>
          <a:prstGeom prst="rect">
            <a:avLst/>
          </a:prstGeom>
        </p:spPr>
        <p:txBody>
          <a:bodyPr>
            <a:spAutoFit/>
          </a:bodyPr>
          <a:lstStyle/>
          <a:p>
            <a:r>
              <a:rPr lang="en-IN" sz="3200" dirty="0"/>
              <a:t>A “Set in Sleeve” is a sleeve cut separately and stitched into the armhole of a finished bodice so that there is a comfortable sleeve cap ease for better fitting. The set in sleeve fits the armhole smoothly without puckers.</a:t>
            </a:r>
          </a:p>
        </p:txBody>
      </p:sp>
      <p:pic>
        <p:nvPicPr>
          <p:cNvPr id="4" name="Picture 3">
            <a:extLst>
              <a:ext uri="{FF2B5EF4-FFF2-40B4-BE49-F238E27FC236}">
                <a16:creationId xmlns:a16="http://schemas.microsoft.com/office/drawing/2014/main" id="{A68CED51-E6A6-4D5D-B72A-AD1C5ADC80C9}"/>
              </a:ext>
            </a:extLst>
          </p:cNvPr>
          <p:cNvPicPr>
            <a:picLocks noChangeAspect="1"/>
          </p:cNvPicPr>
          <p:nvPr/>
        </p:nvPicPr>
        <p:blipFill>
          <a:blip r:embed="rId2"/>
          <a:stretch>
            <a:fillRect/>
          </a:stretch>
        </p:blipFill>
        <p:spPr>
          <a:xfrm>
            <a:off x="7461802" y="1585705"/>
            <a:ext cx="4000500" cy="4057650"/>
          </a:xfrm>
          <a:prstGeom prst="rect">
            <a:avLst/>
          </a:prstGeom>
        </p:spPr>
      </p:pic>
    </p:spTree>
    <p:extLst>
      <p:ext uri="{BB962C8B-B14F-4D97-AF65-F5344CB8AC3E}">
        <p14:creationId xmlns:p14="http://schemas.microsoft.com/office/powerpoint/2010/main" val="292953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4D6-B18A-4183-B385-972D1424A585}"/>
              </a:ext>
            </a:extLst>
          </p:cNvPr>
          <p:cNvSpPr>
            <a:spLocks noGrp="1"/>
          </p:cNvSpPr>
          <p:nvPr>
            <p:ph type="title"/>
          </p:nvPr>
        </p:nvSpPr>
        <p:spPr/>
        <p:txBody>
          <a:bodyPr/>
          <a:lstStyle/>
          <a:p>
            <a:r>
              <a:rPr lang="en-IN" dirty="0"/>
              <a:t>PLAIN SLEEVE</a:t>
            </a:r>
          </a:p>
        </p:txBody>
      </p:sp>
      <p:sp>
        <p:nvSpPr>
          <p:cNvPr id="3" name="Rectangle 2">
            <a:extLst>
              <a:ext uri="{FF2B5EF4-FFF2-40B4-BE49-F238E27FC236}">
                <a16:creationId xmlns:a16="http://schemas.microsoft.com/office/drawing/2014/main" id="{0861568D-7015-4F47-8213-306015AF13C0}"/>
              </a:ext>
            </a:extLst>
          </p:cNvPr>
          <p:cNvSpPr/>
          <p:nvPr/>
        </p:nvSpPr>
        <p:spPr>
          <a:xfrm>
            <a:off x="622852" y="6088118"/>
            <a:ext cx="10946295" cy="369332"/>
          </a:xfrm>
          <a:prstGeom prst="rect">
            <a:avLst/>
          </a:prstGeom>
        </p:spPr>
        <p:txBody>
          <a:bodyPr wrap="square">
            <a:spAutoFit/>
          </a:bodyPr>
          <a:lstStyle/>
          <a:p>
            <a:r>
              <a:rPr lang="en-IN" dirty="0"/>
              <a:t>This is a sleeve which is set into the armscye with the sleeve head curved to adjust to the roundness of the shoulder. </a:t>
            </a:r>
          </a:p>
        </p:txBody>
      </p:sp>
      <p:pic>
        <p:nvPicPr>
          <p:cNvPr id="4" name="Picture 3">
            <a:extLst>
              <a:ext uri="{FF2B5EF4-FFF2-40B4-BE49-F238E27FC236}">
                <a16:creationId xmlns:a16="http://schemas.microsoft.com/office/drawing/2014/main" id="{6C37339B-B99E-4C19-A274-4A3CE231E0C6}"/>
              </a:ext>
            </a:extLst>
          </p:cNvPr>
          <p:cNvPicPr>
            <a:picLocks noChangeAspect="1"/>
          </p:cNvPicPr>
          <p:nvPr/>
        </p:nvPicPr>
        <p:blipFill>
          <a:blip r:embed="rId2"/>
          <a:stretch>
            <a:fillRect/>
          </a:stretch>
        </p:blipFill>
        <p:spPr>
          <a:xfrm>
            <a:off x="4773888" y="1335024"/>
            <a:ext cx="3097903" cy="4655319"/>
          </a:xfrm>
          <a:prstGeom prst="rect">
            <a:avLst/>
          </a:prstGeom>
        </p:spPr>
      </p:pic>
    </p:spTree>
    <p:extLst>
      <p:ext uri="{BB962C8B-B14F-4D97-AF65-F5344CB8AC3E}">
        <p14:creationId xmlns:p14="http://schemas.microsoft.com/office/powerpoint/2010/main" val="278378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19E5B1-9855-43D5-A0D7-AB8FA9D00EA7}"/>
              </a:ext>
            </a:extLst>
          </p:cNvPr>
          <p:cNvPicPr>
            <a:picLocks noChangeAspect="1"/>
          </p:cNvPicPr>
          <p:nvPr/>
        </p:nvPicPr>
        <p:blipFill>
          <a:blip r:embed="rId2"/>
          <a:stretch>
            <a:fillRect/>
          </a:stretch>
        </p:blipFill>
        <p:spPr>
          <a:xfrm>
            <a:off x="1305339" y="1745975"/>
            <a:ext cx="2922104" cy="4383156"/>
          </a:xfrm>
          <a:prstGeom prst="rect">
            <a:avLst/>
          </a:prstGeom>
        </p:spPr>
      </p:pic>
      <p:sp>
        <p:nvSpPr>
          <p:cNvPr id="7" name="TextBox 6">
            <a:extLst>
              <a:ext uri="{FF2B5EF4-FFF2-40B4-BE49-F238E27FC236}">
                <a16:creationId xmlns:a16="http://schemas.microsoft.com/office/drawing/2014/main" id="{BB44D231-69B7-49C2-A9A2-0425A87FF5D6}"/>
              </a:ext>
            </a:extLst>
          </p:cNvPr>
          <p:cNvSpPr txBox="1"/>
          <p:nvPr/>
        </p:nvSpPr>
        <p:spPr>
          <a:xfrm>
            <a:off x="1775791" y="1166191"/>
            <a:ext cx="2199861" cy="461665"/>
          </a:xfrm>
          <a:prstGeom prst="rect">
            <a:avLst/>
          </a:prstGeom>
          <a:noFill/>
        </p:spPr>
        <p:txBody>
          <a:bodyPr wrap="square" rtlCol="0">
            <a:spAutoFit/>
          </a:bodyPr>
          <a:lstStyle/>
          <a:p>
            <a:r>
              <a:rPr lang="en-IN" sz="2400" dirty="0"/>
              <a:t>PUFF AT TOP</a:t>
            </a:r>
          </a:p>
        </p:txBody>
      </p:sp>
      <p:pic>
        <p:nvPicPr>
          <p:cNvPr id="8" name="Picture 7">
            <a:extLst>
              <a:ext uri="{FF2B5EF4-FFF2-40B4-BE49-F238E27FC236}">
                <a16:creationId xmlns:a16="http://schemas.microsoft.com/office/drawing/2014/main" id="{91D5879C-F5D4-4FE1-8B3E-AA106D40FAD0}"/>
              </a:ext>
            </a:extLst>
          </p:cNvPr>
          <p:cNvPicPr>
            <a:picLocks noChangeAspect="1"/>
          </p:cNvPicPr>
          <p:nvPr/>
        </p:nvPicPr>
        <p:blipFill>
          <a:blip r:embed="rId3"/>
          <a:stretch>
            <a:fillRect/>
          </a:stretch>
        </p:blipFill>
        <p:spPr>
          <a:xfrm>
            <a:off x="5396430" y="2067960"/>
            <a:ext cx="2515428" cy="3935275"/>
          </a:xfrm>
          <a:prstGeom prst="rect">
            <a:avLst/>
          </a:prstGeom>
        </p:spPr>
      </p:pic>
      <p:sp>
        <p:nvSpPr>
          <p:cNvPr id="9" name="Rectangle 8">
            <a:extLst>
              <a:ext uri="{FF2B5EF4-FFF2-40B4-BE49-F238E27FC236}">
                <a16:creationId xmlns:a16="http://schemas.microsoft.com/office/drawing/2014/main" id="{2E29D824-53C3-4A62-9969-32DCBD83BED1}"/>
              </a:ext>
            </a:extLst>
          </p:cNvPr>
          <p:cNvSpPr/>
          <p:nvPr/>
        </p:nvSpPr>
        <p:spPr>
          <a:xfrm>
            <a:off x="5236359" y="1166191"/>
            <a:ext cx="2434897" cy="461665"/>
          </a:xfrm>
          <a:prstGeom prst="rect">
            <a:avLst/>
          </a:prstGeom>
        </p:spPr>
        <p:txBody>
          <a:bodyPr wrap="none">
            <a:spAutoFit/>
          </a:bodyPr>
          <a:lstStyle/>
          <a:p>
            <a:r>
              <a:rPr lang="en-IN" sz="2400" dirty="0"/>
              <a:t>PUFF</a:t>
            </a:r>
            <a:r>
              <a:rPr lang="en-IN" dirty="0"/>
              <a:t> </a:t>
            </a:r>
            <a:r>
              <a:rPr lang="en-IN" sz="2400" dirty="0"/>
              <a:t>AT BOTTOM</a:t>
            </a:r>
            <a:r>
              <a:rPr lang="en-IN" dirty="0"/>
              <a:t> </a:t>
            </a:r>
          </a:p>
        </p:txBody>
      </p:sp>
      <p:pic>
        <p:nvPicPr>
          <p:cNvPr id="10" name="Picture 9">
            <a:extLst>
              <a:ext uri="{FF2B5EF4-FFF2-40B4-BE49-F238E27FC236}">
                <a16:creationId xmlns:a16="http://schemas.microsoft.com/office/drawing/2014/main" id="{D8F064C7-2B7C-489C-A398-1302C1D1AAC6}"/>
              </a:ext>
            </a:extLst>
          </p:cNvPr>
          <p:cNvPicPr>
            <a:picLocks noChangeAspect="1"/>
          </p:cNvPicPr>
          <p:nvPr/>
        </p:nvPicPr>
        <p:blipFill>
          <a:blip r:embed="rId4"/>
          <a:stretch>
            <a:fillRect/>
          </a:stretch>
        </p:blipFill>
        <p:spPr>
          <a:xfrm>
            <a:off x="9080846" y="2213113"/>
            <a:ext cx="2165684" cy="3254443"/>
          </a:xfrm>
          <a:prstGeom prst="rect">
            <a:avLst/>
          </a:prstGeom>
        </p:spPr>
      </p:pic>
      <p:sp>
        <p:nvSpPr>
          <p:cNvPr id="11" name="TextBox 10">
            <a:extLst>
              <a:ext uri="{FF2B5EF4-FFF2-40B4-BE49-F238E27FC236}">
                <a16:creationId xmlns:a16="http://schemas.microsoft.com/office/drawing/2014/main" id="{27DFF449-3780-40B4-A95D-D36A98563D47}"/>
              </a:ext>
            </a:extLst>
          </p:cNvPr>
          <p:cNvSpPr txBox="1"/>
          <p:nvPr/>
        </p:nvSpPr>
        <p:spPr>
          <a:xfrm>
            <a:off x="8334565" y="1159611"/>
            <a:ext cx="3658246" cy="461665"/>
          </a:xfrm>
          <a:prstGeom prst="rect">
            <a:avLst/>
          </a:prstGeom>
          <a:noFill/>
        </p:spPr>
        <p:txBody>
          <a:bodyPr wrap="none" rtlCol="0">
            <a:spAutoFit/>
          </a:bodyPr>
          <a:lstStyle/>
          <a:p>
            <a:r>
              <a:rPr lang="en-IN" sz="2400" dirty="0"/>
              <a:t>PUFF AT TOP AND BOTTOM</a:t>
            </a:r>
          </a:p>
        </p:txBody>
      </p:sp>
    </p:spTree>
    <p:extLst>
      <p:ext uri="{BB962C8B-B14F-4D97-AF65-F5344CB8AC3E}">
        <p14:creationId xmlns:p14="http://schemas.microsoft.com/office/powerpoint/2010/main" val="17810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88BF-753D-4973-86FC-77F7EDB18735}"/>
              </a:ext>
            </a:extLst>
          </p:cNvPr>
          <p:cNvSpPr>
            <a:spLocks noGrp="1"/>
          </p:cNvSpPr>
          <p:nvPr>
            <p:ph type="title"/>
          </p:nvPr>
        </p:nvSpPr>
        <p:spPr/>
        <p:txBody>
          <a:bodyPr/>
          <a:lstStyle/>
          <a:p>
            <a:r>
              <a:rPr lang="en-IN" dirty="0"/>
              <a:t>BELL SLEEVES</a:t>
            </a:r>
          </a:p>
        </p:txBody>
      </p:sp>
      <p:pic>
        <p:nvPicPr>
          <p:cNvPr id="3" name="Picture 2">
            <a:extLst>
              <a:ext uri="{FF2B5EF4-FFF2-40B4-BE49-F238E27FC236}">
                <a16:creationId xmlns:a16="http://schemas.microsoft.com/office/drawing/2014/main" id="{834ACF19-5622-4092-B1C0-F78C9DF94DA8}"/>
              </a:ext>
            </a:extLst>
          </p:cNvPr>
          <p:cNvPicPr>
            <a:picLocks noChangeAspect="1"/>
          </p:cNvPicPr>
          <p:nvPr/>
        </p:nvPicPr>
        <p:blipFill>
          <a:blip r:embed="rId2"/>
          <a:stretch>
            <a:fillRect/>
          </a:stretch>
        </p:blipFill>
        <p:spPr>
          <a:xfrm>
            <a:off x="8570430" y="1335024"/>
            <a:ext cx="3277014" cy="4587820"/>
          </a:xfrm>
          <a:prstGeom prst="rect">
            <a:avLst/>
          </a:prstGeom>
        </p:spPr>
      </p:pic>
      <p:sp>
        <p:nvSpPr>
          <p:cNvPr id="4" name="Rectangle 3">
            <a:extLst>
              <a:ext uri="{FF2B5EF4-FFF2-40B4-BE49-F238E27FC236}">
                <a16:creationId xmlns:a16="http://schemas.microsoft.com/office/drawing/2014/main" id="{7837718B-2E66-484C-8D56-36BCB547F789}"/>
              </a:ext>
            </a:extLst>
          </p:cNvPr>
          <p:cNvSpPr/>
          <p:nvPr/>
        </p:nvSpPr>
        <p:spPr>
          <a:xfrm>
            <a:off x="1590261" y="2526400"/>
            <a:ext cx="6096000" cy="2246769"/>
          </a:xfrm>
          <a:prstGeom prst="rect">
            <a:avLst/>
          </a:prstGeom>
        </p:spPr>
        <p:txBody>
          <a:bodyPr>
            <a:spAutoFit/>
          </a:bodyPr>
          <a:lstStyle/>
          <a:p>
            <a:r>
              <a:rPr lang="en-IN" sz="2800" dirty="0"/>
              <a:t>A bell sleeve can be either long or short and is usually set smoothly into the armscye and flares toward the bottom. Bell sleeves end anywhere from the elbow to the wrist.</a:t>
            </a:r>
          </a:p>
        </p:txBody>
      </p:sp>
    </p:spTree>
    <p:extLst>
      <p:ext uri="{BB962C8B-B14F-4D97-AF65-F5344CB8AC3E}">
        <p14:creationId xmlns:p14="http://schemas.microsoft.com/office/powerpoint/2010/main" val="115890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FCD2-CF8D-4DE1-8D56-8F3990DDD8FE}"/>
              </a:ext>
            </a:extLst>
          </p:cNvPr>
          <p:cNvSpPr>
            <a:spLocks noGrp="1"/>
          </p:cNvSpPr>
          <p:nvPr>
            <p:ph type="title"/>
          </p:nvPr>
        </p:nvSpPr>
        <p:spPr/>
        <p:txBody>
          <a:bodyPr/>
          <a:lstStyle/>
          <a:p>
            <a:r>
              <a:rPr lang="en-IN" dirty="0"/>
              <a:t>BISHOP SLEEVE</a:t>
            </a:r>
          </a:p>
        </p:txBody>
      </p:sp>
      <p:sp>
        <p:nvSpPr>
          <p:cNvPr id="3" name="Rectangle 2">
            <a:extLst>
              <a:ext uri="{FF2B5EF4-FFF2-40B4-BE49-F238E27FC236}">
                <a16:creationId xmlns:a16="http://schemas.microsoft.com/office/drawing/2014/main" id="{053AEFCE-2C69-493E-825A-BA64DB1FE1D1}"/>
              </a:ext>
            </a:extLst>
          </p:cNvPr>
          <p:cNvSpPr/>
          <p:nvPr/>
        </p:nvSpPr>
        <p:spPr>
          <a:xfrm>
            <a:off x="1656522" y="2365010"/>
            <a:ext cx="6096000" cy="2677656"/>
          </a:xfrm>
          <a:prstGeom prst="rect">
            <a:avLst/>
          </a:prstGeom>
        </p:spPr>
        <p:txBody>
          <a:bodyPr>
            <a:spAutoFit/>
          </a:bodyPr>
          <a:lstStyle/>
          <a:p>
            <a:r>
              <a:rPr lang="en-IN" sz="2800" dirty="0"/>
              <a:t>A bishop sleeve is a long sleeve that is gathered at the bottom with a button cuff, slit and facing. This lesson will teach you the principles of 'slashing and spreading' to add fullness to sleeves, as well as to other areas of a garment</a:t>
            </a:r>
          </a:p>
        </p:txBody>
      </p:sp>
      <p:pic>
        <p:nvPicPr>
          <p:cNvPr id="4" name="Picture 3">
            <a:extLst>
              <a:ext uri="{FF2B5EF4-FFF2-40B4-BE49-F238E27FC236}">
                <a16:creationId xmlns:a16="http://schemas.microsoft.com/office/drawing/2014/main" id="{2EEE48A5-637B-4A24-B602-EE05F698C179}"/>
              </a:ext>
            </a:extLst>
          </p:cNvPr>
          <p:cNvPicPr>
            <a:picLocks noChangeAspect="1"/>
          </p:cNvPicPr>
          <p:nvPr/>
        </p:nvPicPr>
        <p:blipFill>
          <a:blip r:embed="rId2"/>
          <a:stretch>
            <a:fillRect/>
          </a:stretch>
        </p:blipFill>
        <p:spPr>
          <a:xfrm>
            <a:off x="7620000" y="-132522"/>
            <a:ext cx="4572000" cy="6858000"/>
          </a:xfrm>
          <a:prstGeom prst="rect">
            <a:avLst/>
          </a:prstGeom>
        </p:spPr>
      </p:pic>
    </p:spTree>
    <p:extLst>
      <p:ext uri="{BB962C8B-B14F-4D97-AF65-F5344CB8AC3E}">
        <p14:creationId xmlns:p14="http://schemas.microsoft.com/office/powerpoint/2010/main" val="13667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C2BE-99E3-4956-A942-92894B071E37}"/>
              </a:ext>
            </a:extLst>
          </p:cNvPr>
          <p:cNvSpPr>
            <a:spLocks noGrp="1"/>
          </p:cNvSpPr>
          <p:nvPr>
            <p:ph type="title"/>
          </p:nvPr>
        </p:nvSpPr>
        <p:spPr/>
        <p:txBody>
          <a:bodyPr/>
          <a:lstStyle/>
          <a:p>
            <a:r>
              <a:rPr lang="en-IN" dirty="0"/>
              <a:t>CIRCULAR SLEEVE</a:t>
            </a:r>
          </a:p>
        </p:txBody>
      </p:sp>
      <p:pic>
        <p:nvPicPr>
          <p:cNvPr id="4" name="Picture 3">
            <a:extLst>
              <a:ext uri="{FF2B5EF4-FFF2-40B4-BE49-F238E27FC236}">
                <a16:creationId xmlns:a16="http://schemas.microsoft.com/office/drawing/2014/main" id="{3E9CD99C-62E8-4B69-84B8-2D0056253AB0}"/>
              </a:ext>
            </a:extLst>
          </p:cNvPr>
          <p:cNvPicPr>
            <a:picLocks noChangeAspect="1"/>
          </p:cNvPicPr>
          <p:nvPr/>
        </p:nvPicPr>
        <p:blipFill>
          <a:blip r:embed="rId2"/>
          <a:stretch>
            <a:fillRect/>
          </a:stretch>
        </p:blipFill>
        <p:spPr>
          <a:xfrm>
            <a:off x="6947866" y="1126606"/>
            <a:ext cx="4038186" cy="5391186"/>
          </a:xfrm>
          <a:prstGeom prst="rect">
            <a:avLst/>
          </a:prstGeom>
        </p:spPr>
      </p:pic>
      <p:sp>
        <p:nvSpPr>
          <p:cNvPr id="5" name="Rectangle 4">
            <a:extLst>
              <a:ext uri="{FF2B5EF4-FFF2-40B4-BE49-F238E27FC236}">
                <a16:creationId xmlns:a16="http://schemas.microsoft.com/office/drawing/2014/main" id="{A4BE2E2B-E114-4B8B-9B04-9EE995FC6209}"/>
              </a:ext>
            </a:extLst>
          </p:cNvPr>
          <p:cNvSpPr/>
          <p:nvPr/>
        </p:nvSpPr>
        <p:spPr>
          <a:xfrm>
            <a:off x="2341909" y="2695018"/>
            <a:ext cx="2902226" cy="1938992"/>
          </a:xfrm>
          <a:prstGeom prst="rect">
            <a:avLst/>
          </a:prstGeom>
        </p:spPr>
        <p:txBody>
          <a:bodyPr wrap="square">
            <a:spAutoFit/>
          </a:bodyPr>
          <a:lstStyle/>
          <a:p>
            <a:r>
              <a:rPr lang="en-IN" sz="2400" dirty="0"/>
              <a:t>This is a sleeve which looks like a circle when it is cut. This is a sleeve which has lots of flare.</a:t>
            </a:r>
          </a:p>
        </p:txBody>
      </p:sp>
    </p:spTree>
    <p:extLst>
      <p:ext uri="{BB962C8B-B14F-4D97-AF65-F5344CB8AC3E}">
        <p14:creationId xmlns:p14="http://schemas.microsoft.com/office/powerpoint/2010/main" val="227291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98</TotalTime>
  <Words>387</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Tw Cen MT Condensed</vt:lpstr>
      <vt:lpstr>Wingdings 3</vt:lpstr>
      <vt:lpstr>Integral</vt:lpstr>
      <vt:lpstr>SEWING TECHNIQUES UNIT 3-SLEEVES</vt:lpstr>
      <vt:lpstr>SLEEVES</vt:lpstr>
      <vt:lpstr>CLASSIFICATION OF SLEEVES</vt:lpstr>
      <vt:lpstr>SET IN SLEEVES</vt:lpstr>
      <vt:lpstr>PLAIN SLEEVE</vt:lpstr>
      <vt:lpstr>PowerPoint Presentation</vt:lpstr>
      <vt:lpstr>BELL SLEEVES</vt:lpstr>
      <vt:lpstr>BISHOP SLEEVE</vt:lpstr>
      <vt:lpstr>CIRCULAR SLEEVE</vt:lpstr>
      <vt:lpstr>LEG O MUTTON SLEEVE</vt:lpstr>
      <vt:lpstr>SLEEVE LESS STYLES</vt:lpstr>
      <vt:lpstr>KIMONO SLEEVES</vt:lpstr>
      <vt:lpstr>Raglan sleeves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3-SLEEVES</dc:title>
  <dc:creator>ELCOT</dc:creator>
  <cp:lastModifiedBy> </cp:lastModifiedBy>
  <cp:revision>9</cp:revision>
  <dcterms:created xsi:type="dcterms:W3CDTF">2020-05-20T16:27:55Z</dcterms:created>
  <dcterms:modified xsi:type="dcterms:W3CDTF">2020-05-20T18:06:44Z</dcterms:modified>
</cp:coreProperties>
</file>