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2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3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7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47B3A97-7B18-4642-BE6D-BB64A2E7D541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C126845-2306-41E3-803B-A01A73B04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6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quiz.geeksforgeeks.org/copy-constructor-in-cpp/" TargetMode="External"/><Relationship Id="rId2" Type="http://schemas.openxmlformats.org/officeDocument/2006/relationships/hyperlink" Target="http://quiz.geeksforgeeks.org/constructors-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0F54-6331-408F-A5B9-0FBC4AAD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061"/>
            <a:ext cx="10515600" cy="3207025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 IN  C++</a:t>
            </a:r>
          </a:p>
        </p:txBody>
      </p:sp>
    </p:spTree>
    <p:extLst>
      <p:ext uri="{BB962C8B-B14F-4D97-AF65-F5344CB8AC3E}">
        <p14:creationId xmlns:p14="http://schemas.microsoft.com/office/powerpoint/2010/main" val="391263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805F-7C14-4653-AAD5-C3BAD62F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806C-B345-46AA-BB79-845DFC223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message for an object is a request for execution of a procedure an therefore will invoke a function in the receiving object that generates the desire result.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passing involves specifying the name of the object the name of the function and the information to be sent. </a:t>
            </a:r>
          </a:p>
        </p:txBody>
      </p:sp>
    </p:spTree>
    <p:extLst>
      <p:ext uri="{BB962C8B-B14F-4D97-AF65-F5344CB8AC3E}">
        <p14:creationId xmlns:p14="http://schemas.microsoft.com/office/powerpoint/2010/main" val="212744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7BCA1-3DA9-42D9-87EC-E0C8E2A5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46497-B362-4D57-9260-2D7DF40A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token is the smallest element of a program that is meaningful to the compiler. Tokens can be classified as follows: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Symbols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9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0696-33DD-497F-BA04-F9D79A20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B80C-083D-4A9D-87EC-792CAD2B8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 are pre-defined or reserved words in a programming language.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keyword is meant to perform a specific function in a program.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Since keywords are referred names for a compiler, they can’t be used as variable names because by doing so, we are trying to assign a new meaning to the keyword which is not allowed.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cannot redefine keywords</a:t>
            </a:r>
          </a:p>
        </p:txBody>
      </p:sp>
    </p:spTree>
    <p:extLst>
      <p:ext uri="{BB962C8B-B14F-4D97-AF65-F5344CB8AC3E}">
        <p14:creationId xmlns:p14="http://schemas.microsoft.com/office/powerpoint/2010/main" val="44879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303F8-67F3-4948-9AD4-DCBE63D9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CEF7B-57E1-4BB6-A110-CC9FBC28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Identifiers are used as the general terminology for naming of variables, functions and arrays.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user defined names consisting of arbitrarily long sequence of letters and digits with either a letter or the underscore(_) as a first character.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Identifier names must differ in spelling and case from any keywords.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cannot use keywords as identifiers; they are reserved for special use.</a:t>
            </a:r>
          </a:p>
        </p:txBody>
      </p:sp>
    </p:spTree>
    <p:extLst>
      <p:ext uri="{BB962C8B-B14F-4D97-AF65-F5344CB8AC3E}">
        <p14:creationId xmlns:p14="http://schemas.microsoft.com/office/powerpoint/2010/main" val="3464205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B624-1F95-4523-9D77-658E5A6B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196B-745F-481B-9802-1BD121943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 are also like normal variables.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only difference is, their values can not be modified by the program once they are defined.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Constants refer to fixed values.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also called as literals.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 may belong to any of the data type.</a:t>
            </a:r>
          </a:p>
          <a:p>
            <a:pPr marL="4572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Syntax:const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data_type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(or) 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data_type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5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8C3F-897A-40DE-9467-51B25234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803CA-2FBC-43D8-8EC2-D0EBFB09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fontAlgn="base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Constants: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 constants – Example: 0, 1, 1218, 12482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or Floating point constants – Example: 0.0, 1203.03, 30486.184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Octal &amp; Hexadecimal constants – Example: octal: (013 )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(11)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Hexadecimal: (013)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(19)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constants -Example: ‘a’, ‘A’, ‘z’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 constants -Example: “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GeeksforGeeks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75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DED7-4AC1-4F93-89B3-C01E92C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88220-0747-41D6-969B-0BB56BCD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Strings are nothing but an array of characters ended with a null character (‘\0’).This null character indicates the end of the string. Strings are always enclosed in double quotes. Whereas, a character is enclosed in single quotes in C and C++.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Declarations for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String: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string[20] = {‘g’, ’e’, ‘e’, ‘k’, ‘s’, ‘f’, ‘o’, ‘r’, ‘g’, ’e’, ‘e’, ‘k’, ‘s’, ‘\0’};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string[20] = “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geeksforgeeks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string [] = “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geeksforgeeks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1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9327-698E-47FD-A75D-F50AD717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2BC75-A9CA-455B-AE09-3E8319C31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62539"/>
            <a:ext cx="9872871" cy="4757531"/>
          </a:xfrm>
        </p:spPr>
        <p:txBody>
          <a:bodyPr>
            <a:normAutofit fontScale="92500"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special symbols are used in C having some special meaning and thus, cannot be used for some other purpose.[] () {}, ; * = #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Brackets[]: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Opening and closing brackets are used as array element reference. These indicate single and multidimensional subscripts.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Parentheses():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special symbols are used to indicate function calls and function parameters.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Braces{}: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These opening and ending curly braces marks the start and end of a block of code containing more than one executable statement.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 (, ):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separate more than one statements like for separating parameters in function calls.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colon 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It is an operator that essentially invokes something called an initialization list.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asterick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(*):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create pointer variable.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assign values.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processor(#):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preprocessor is a macro processor that is used automatically by the compiler to transform your program before actual compilation.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388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720E-CEB7-4B98-AB2E-3F701D39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0BB8F-D4E3-4A7A-8AA1-34BE629B8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 are symbols that triggers an action when applied to C variables and other objects.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items on which operators act upon are called operands.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number of operands that an operator can act upon, operators can be classified as follows: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Unary Operators: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Those operators that require only single operand to act upon are known as unary operators.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increment and decrement operators.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15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0A74-81D4-4ED4-9C5E-61F3D69B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6F455-DE26-4E50-9D5A-682192EB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Binary Operators: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Those operators that require two operands to act upon are called binary operators.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Binary operators are classified into 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Bitwise Operators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Ternary Operators: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These operators requires three operands to act upon. For Example Conditional operator(?:).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6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7468-FDB7-4D42-B691-85224D14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0DA6E-F49D-45F6-842D-DE35B8915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Principals of object oriented programming.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Structures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63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17DD-696D-4A7A-B9FE-2FA9EA90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C5FB-887E-4636-9CB2-5CB120FB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variables, constants and operators that represents a computation forms an expression.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upon the type of operands involved in an expression or the result obtained after evaluating expression, there are different categories of an expression.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categories of an expression are discussed here.</a:t>
            </a:r>
          </a:p>
        </p:txBody>
      </p:sp>
    </p:spTree>
    <p:extLst>
      <p:ext uri="{BB962C8B-B14F-4D97-AF65-F5344CB8AC3E}">
        <p14:creationId xmlns:p14="http://schemas.microsoft.com/office/powerpoint/2010/main" val="3753123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55AC-875D-4968-AFD5-8DE626BA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00FB-7747-4502-8D6A-FEE59A62F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expressions: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comprise only constant values are called constant expressions. Some examples of constant expressions are 20,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2/5+30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Integral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produce an integer value as output after performing all types of conversions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integral 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x, 6*x-y and 10 +int (5.0) are integral expressions. Here, x and yare variables of type into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Float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produce floating-point value as output after performing all types of conversions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 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9.25, x-y and 9+ float (7) are float expressions. Here, x 'and yare variables of type float.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Relational or Boolean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produce a bool type value, that is, either true or false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or Boolean 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x + y&lt;100, m + n==a-b and a&gt;=b + c .are relational expressions.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Logical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produce a bool type value after combining two or more relational expressions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x==5 &amp;&amp;m==5 and y&gt;x 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m&lt;=n are logical expressions.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0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E9B2-5075-4D52-8E11-CBBE94B9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EF6B-564D-43CA-945A-6D2DC134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Bitwise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which manipulate data at bit level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bitwise 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&gt;&gt; 4 and b&lt;&lt; 2 are bitwise expressions.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expressions that give address values as output are called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expressions.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&amp;x,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-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pointer expressions. Here, x is a variable of any type and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pointer.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Special assignment expressions: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expression can be categorized further depending upon the way the values are assigned to the variables.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06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CEBE-7A4F-47DB-B7A2-2E28C97C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B385-7099-4256-8AED-C0F2B83F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structures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form the basic entities of a “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structured programming language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structures are used to alter the flow of execution of the program.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three types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 control structures available in C and C++</a:t>
            </a:r>
          </a:p>
          <a:p>
            <a:pPr marL="45720" indent="0" fontAlgn="base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Sequence structure (straight line paths)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base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Selection structure (one or many branches)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fontAlgn="base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3)Loop structure (repetition of a set of activities)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9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2E39-F7FE-4949-B8B7-58E12184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STRUCTURE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778762-EE78-4F79-8921-784C9155559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887" y="1965960"/>
            <a:ext cx="360636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68C3B-A294-4E9F-B3DE-6ACCF3EAF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7043" y="2057400"/>
            <a:ext cx="618544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structure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built into C++. Unless directed otherwise, the computer executes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statements one after the other in the order in which they're written—that is, in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7830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25A0-79EF-44A3-AB5F-15C8D2DA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93DF2-7E56-4FED-BD31-5B2E2A43D4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structures are used to perform  ‘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 and then branch the program flow based on the outcome of decision making.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Selection structures are implemented in C/C++ with If, If Else and Switch statements.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and If Else statements are 2 way branching statements where as Switch is a multi branching statement.</a:t>
            </a:r>
          </a:p>
        </p:txBody>
      </p:sp>
      <p:pic>
        <p:nvPicPr>
          <p:cNvPr id="2050" name="Picture 2" descr="flow chart of If, If else and switch statements.">
            <a:extLst>
              <a:ext uri="{FF2B5EF4-FFF2-40B4-BE49-F238E27FC236}">
                <a16:creationId xmlns:a16="http://schemas.microsoft.com/office/drawing/2014/main" id="{2E0825FE-C2F7-4ABF-A600-39B177A3724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91" y="2057400"/>
            <a:ext cx="347978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160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FA35-8E7D-4785-9A34-4D31E52E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EB7A6-5FA9-4727-A4B3-BE3ED5F5CD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loop structure is used to execute a certain set of actions for a predefined number of times or until a particular condition is satisfied.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3 control statements available in C/C++ to implement loop structures.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While, Do while and For statements. 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 flow charts of while, do while and for loops in c/c++ and Java">
            <a:extLst>
              <a:ext uri="{FF2B5EF4-FFF2-40B4-BE49-F238E27FC236}">
                <a16:creationId xmlns:a16="http://schemas.microsoft.com/office/drawing/2014/main" id="{BB4D6CF9-346F-4BE9-A6B9-4788FB87419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226" y="2057400"/>
            <a:ext cx="454616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323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7063DD-F88F-47C6-BD8C-3707A6AE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IN C++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D3C33-F03F-4522-A5C1-E75EB6309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function is a set of statements that take inputs, do some specific computation and produces output.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idea is to put some commonly or repeatedly done task together and make a function so that instead of writing the same code again and again for different inputs, we can call the function.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67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43A1-E273-4FD7-A5E2-B9E883F9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B28FA-53E5-4A2C-86A3-B81D64E0A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conversions</a:t>
            </a:r>
          </a:p>
        </p:txBody>
      </p:sp>
    </p:spTree>
    <p:extLst>
      <p:ext uri="{BB962C8B-B14F-4D97-AF65-F5344CB8AC3E}">
        <p14:creationId xmlns:p14="http://schemas.microsoft.com/office/powerpoint/2010/main" val="3921862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2F61-80CA-4E8A-910A-7BFF1459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B339-2B39-4F04-971B-462043CB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class in C++ is the building block, that leads to Object-Oriented programming.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user-defined data type, which holds its own data members and member functions, which can be accessed and used by creating an instance of that class.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C++ class is like a blueprint for an object.</a:t>
            </a:r>
          </a:p>
          <a:p>
            <a:pPr marL="45720" indent="0">
              <a:buNone/>
            </a:pP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Consider the Class of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There may be many cars with different names and brand but all of them will share some common properties like all of them will have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wheels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 Limit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Mileage range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etc. So here, Car is the class and wheels, speed limits, mileage are their properties.</a:t>
            </a:r>
          </a:p>
        </p:txBody>
      </p:sp>
    </p:spTree>
    <p:extLst>
      <p:ext uri="{BB962C8B-B14F-4D97-AF65-F5344CB8AC3E}">
        <p14:creationId xmlns:p14="http://schemas.microsoft.com/office/powerpoint/2010/main" val="231773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DCBC7B-37CF-47C4-9A3A-FBDCDDD6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PRINCIPALS OF OBJECT ORIENTED PROGRAMMING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6EC29-42F8-4F56-8022-EF445AC0B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Abstraction and Encapsulation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Polymorphism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Binding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Passing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05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DB65-76DC-44A8-B50C-F095C0D8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15180-E357-4B1E-8501-36042117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class is defined, only the specification for the object is defined; no memory or storage is allocated.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use the data and access functions defined in the class, you need to create objects.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C00000"/>
                </a:solidFill>
              </a:rPr>
              <a:t>Syntax: </a:t>
            </a:r>
            <a:r>
              <a:rPr lang="en-US" b="1" dirty="0" err="1">
                <a:solidFill>
                  <a:srgbClr val="C00000"/>
                </a:solidFill>
              </a:rPr>
              <a:t>ClassName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  <a:r>
              <a:rPr lang="en-US" b="1" dirty="0" err="1">
                <a:solidFill>
                  <a:srgbClr val="C00000"/>
                </a:solidFill>
              </a:rPr>
              <a:t>ObjectName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07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D3F1-57B4-4801-9820-CCD1EDD1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540D1-1864-4FC6-9D3A-852E762B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Constructors are special class members which are called by the compiler every time an object of that class is instantiated.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Constructors have the same name as the class and may be defined inside or outside the class definition.</a:t>
            </a:r>
          </a:p>
          <a:p>
            <a:pPr marL="45720" indent="0" fontAlgn="base">
              <a:buNone/>
            </a:pP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3 types of constructors: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Default constructors</a:t>
            </a:r>
            <a:endParaRPr lang="en-US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Parametrized constructors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Copy constructors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22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80D5-19B0-4AA6-A1BC-1B5665B5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F263-8738-41A8-AC1F-0CD6EB9F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Destructor is another special member function that is called by the compiler when the scope of the object ends.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38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6605-6F13-4E09-BBEF-DB09064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D4D9-4FAD-42A2-B054-969BB169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 compile-time polymorphism in which the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overloaded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provide the special meaning to the user-defined data type.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used to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overload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 redefines most of the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available in C++.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perform the operation on the user-defined data type.</a:t>
            </a:r>
          </a:p>
        </p:txBody>
      </p:sp>
    </p:spTree>
    <p:extLst>
      <p:ext uri="{BB962C8B-B14F-4D97-AF65-F5344CB8AC3E}">
        <p14:creationId xmlns:p14="http://schemas.microsoft.com/office/powerpoint/2010/main" val="1864338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72BF-5C42-4533-829B-78E31046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OVERLOADING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9246B-CB56-45CD-989C-A5A25468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977" y="1616766"/>
            <a:ext cx="9547528" cy="55993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overloading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146" name="Picture 2" descr="C++ Overloading">
            <a:extLst>
              <a:ext uri="{FF2B5EF4-FFF2-40B4-BE49-F238E27FC236}">
                <a16:creationId xmlns:a16="http://schemas.microsoft.com/office/drawing/2014/main" id="{1E06F1D9-A77E-4539-B944-62F546695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939" y="2198001"/>
            <a:ext cx="3709840" cy="269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97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6FE5-B565-4D74-813F-EE7AA8F4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2C15A-675F-4CD2-B42A-F8D6386E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Overloading is defined as the process of having two or more function with the same name, but different in parameters is known as function overloading in C++.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function overloading, the function is redefined by using either different types of arguments or a different number of arguments.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only through these differences compiler can differentiate between the functions.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 Function overloading is that it increases the readability of the program because you don't need to use different names for the same action.</a:t>
            </a:r>
          </a:p>
        </p:txBody>
      </p:sp>
    </p:spTree>
    <p:extLst>
      <p:ext uri="{BB962C8B-B14F-4D97-AF65-F5344CB8AC3E}">
        <p14:creationId xmlns:p14="http://schemas.microsoft.com/office/powerpoint/2010/main" val="1235569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AC69-596C-415D-AD1E-DD48029A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52E21-87D3-43E3-8DB7-FBD4E57B5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 overloading is a compile-time polymorphism in which the operator is overloaded to provide the special meaning to the user-defined data type.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Operator overloading is used to overload or redefines most of the operators available in C++.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used to perform the operation on the user-defined data type.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C++ provides the ability to add the variables of the user-defined data type that is applied to the built-in data types.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of Operators overloading is to perform different operations on the same operand.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97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45BF-E140-4D3B-8811-1B2FBC34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6340-07A2-4AD1-9E14-414BEAE13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type cast is basically a conversion from one type to another.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type conversion.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Implicit Type Conversion</a:t>
            </a:r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Explicit Type Conversion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88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AEA6-B9CF-4C01-8580-9DC3FD21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36ACD-4CB1-4184-8571-95DA135E7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‘automatic type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conversion’.Done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compiler on its own, without any external trigger from the user.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takes place when in an expression more than one data type is present. In such condition type conversion (type promotion) takes place to avoid lose of data.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data types of the variables are upgraded to the data type of the variable with largest data type.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00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69D2-F61B-43A6-BA73-75D3E2D2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 TYPE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A5906-5E7E-425C-91D2-3F776657C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is also called type casting and it is user-defined.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the user can typecast the result to make it of a particular data type.</a:t>
            </a:r>
          </a:p>
        </p:txBody>
      </p:sp>
    </p:spTree>
    <p:extLst>
      <p:ext uri="{BB962C8B-B14F-4D97-AF65-F5344CB8AC3E}">
        <p14:creationId xmlns:p14="http://schemas.microsoft.com/office/powerpoint/2010/main" val="202641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8BF78D-B63C-4827-8B7B-CBE88E5A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1AF08-0E20-4628-BA24-133B3B2C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 are basic run time entities in an object oriented system.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may represent a person, a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place,a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account,a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 of data or any item that the program has to handle. </a:t>
            </a:r>
          </a:p>
        </p:txBody>
      </p:sp>
    </p:spTree>
    <p:extLst>
      <p:ext uri="{BB962C8B-B14F-4D97-AF65-F5344CB8AC3E}">
        <p14:creationId xmlns:p14="http://schemas.microsoft.com/office/powerpoint/2010/main" val="17884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7A13-A5F5-4235-9C09-C56C30D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68C6E-91AB-4AC1-8DC7-1D5EC057F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entire set of data and code of an object can be made a ser define data type with the help of a class.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 objects are variables of the type class.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class has been define we can create any number of objects belonging to that class.</a:t>
            </a:r>
          </a:p>
        </p:txBody>
      </p:sp>
    </p:spTree>
    <p:extLst>
      <p:ext uri="{BB962C8B-B14F-4D97-AF65-F5344CB8AC3E}">
        <p14:creationId xmlns:p14="http://schemas.microsoft.com/office/powerpoint/2010/main" val="172634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DAD1-6486-459E-BD69-65357A56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 ABSTRACTION 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BFC52-F841-401F-B539-241293C3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abstraction refers to, providing only essential information to the outside world and hiding their background details, i.e., to represent the needed information in program without presenting the details.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 is placing the data and the functions that work on that data in the same place.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working with procedural languages, it is not always clear which functions work on which variables but object-oriented programming provides you framework to place the data and the relevant functions together in the same object.</a:t>
            </a:r>
          </a:p>
        </p:txBody>
      </p:sp>
    </p:spTree>
    <p:extLst>
      <p:ext uri="{BB962C8B-B14F-4D97-AF65-F5344CB8AC3E}">
        <p14:creationId xmlns:p14="http://schemas.microsoft.com/office/powerpoint/2010/main" val="249947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49B2-F934-41A9-B3D5-BE580A48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D7DC3-2383-403D-BA1F-0FFA2D311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useful aspects of object-oriented programming is code reusability.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name suggests Inheritance is the process of forming a new class from an existing class that is from the existing class called as base class, new class is formed called as derived class.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very important concept of object-oriented programming since this feature helps to reduce the code size.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0DEE-841D-46CA-B6E8-6475F620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D0323-603A-4952-B11B-5A6791155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use an operator or function in different ways in other words giving different meaning or functions to the operators or functions is called polymorphism.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 refers to many.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a single function or an operator functioning in many ways different upon the usage is called polymorphism.</a:t>
            </a:r>
          </a:p>
        </p:txBody>
      </p:sp>
    </p:spTree>
    <p:extLst>
      <p:ext uri="{BB962C8B-B14F-4D97-AF65-F5344CB8AC3E}">
        <p14:creationId xmlns:p14="http://schemas.microsoft.com/office/powerpoint/2010/main" val="355831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9C49-DC84-4DE6-BDA1-84598760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BINDING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5E28-CF0A-4CD9-9703-99FEE19DA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3044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refers to the linking of a procedure call to the code to be executed in response to the call.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Binding  also known as late binding means that the code associated with a given procedure call is not known until the time of the call at run time.</a:t>
            </a:r>
          </a:p>
        </p:txBody>
      </p:sp>
    </p:spTree>
    <p:extLst>
      <p:ext uri="{BB962C8B-B14F-4D97-AF65-F5344CB8AC3E}">
        <p14:creationId xmlns:p14="http://schemas.microsoft.com/office/powerpoint/2010/main" val="39856310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339</TotalTime>
  <Words>2520</Words>
  <Application>Microsoft Office PowerPoint</Application>
  <PresentationFormat>Widescreen</PresentationFormat>
  <Paragraphs>191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Corbel</vt:lpstr>
      <vt:lpstr>Times New Roman</vt:lpstr>
      <vt:lpstr>Wingdings</vt:lpstr>
      <vt:lpstr>Basis</vt:lpstr>
      <vt:lpstr>PROGRAMMING  IN  C++</vt:lpstr>
      <vt:lpstr>                                 UNIT-I</vt:lpstr>
      <vt:lpstr>PRINCIPALS OF OBJECT ORIENTED PROGRAMMING </vt:lpstr>
      <vt:lpstr>OBJECTS</vt:lpstr>
      <vt:lpstr>CLASSES</vt:lpstr>
      <vt:lpstr>DATA  ABSTRACTION  AND ENCAPSULATION</vt:lpstr>
      <vt:lpstr>INHERITANCE</vt:lpstr>
      <vt:lpstr>POLMORPHISM</vt:lpstr>
      <vt:lpstr>DYNAMIC BINDING</vt:lpstr>
      <vt:lpstr>MESSAGE PASSING</vt:lpstr>
      <vt:lpstr>TOKENS</vt:lpstr>
      <vt:lpstr>KEYWORD</vt:lpstr>
      <vt:lpstr>IDENTIFIERS</vt:lpstr>
      <vt:lpstr>CONSTANTS</vt:lpstr>
      <vt:lpstr>Cont…</vt:lpstr>
      <vt:lpstr>STRINGS</vt:lpstr>
      <vt:lpstr>SPECIAL SYMBOLS</vt:lpstr>
      <vt:lpstr>OPERATORS</vt:lpstr>
      <vt:lpstr>Cont…</vt:lpstr>
      <vt:lpstr>EXPRESSIONS</vt:lpstr>
      <vt:lpstr>TYPES OF EXPRESSIONS</vt:lpstr>
      <vt:lpstr>Cont…</vt:lpstr>
      <vt:lpstr>CONTROL STRUCTURES</vt:lpstr>
      <vt:lpstr> SEQUENCE STRUCTURE</vt:lpstr>
      <vt:lpstr>SELECTION STRUCTURES</vt:lpstr>
      <vt:lpstr>LOOP STRUCTURE</vt:lpstr>
      <vt:lpstr>FUNCTIONS IN C++</vt:lpstr>
      <vt:lpstr>                              UNIT-II</vt:lpstr>
      <vt:lpstr>CLASSES</vt:lpstr>
      <vt:lpstr>OBJECTS</vt:lpstr>
      <vt:lpstr>CONSTRUCTOR</vt:lpstr>
      <vt:lpstr>DESTRUCTOR</vt:lpstr>
      <vt:lpstr>OPERATOR OVERLOADING</vt:lpstr>
      <vt:lpstr>TYPES OF OVERLOADING IN C++</vt:lpstr>
      <vt:lpstr>FUNCTION OVERLOADING</vt:lpstr>
      <vt:lpstr>OPERATOR OVERLOADING</vt:lpstr>
      <vt:lpstr>TYPE CONVERSIONS</vt:lpstr>
      <vt:lpstr>IMPLICIT TYPE CONVERSION</vt:lpstr>
      <vt:lpstr>EXPLICIT TYPE CONVERSION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Jeeva jks</dc:creator>
  <cp:lastModifiedBy>Jeeva jks</cp:lastModifiedBy>
  <cp:revision>26</cp:revision>
  <dcterms:created xsi:type="dcterms:W3CDTF">2020-04-04T05:15:57Z</dcterms:created>
  <dcterms:modified xsi:type="dcterms:W3CDTF">2020-04-04T11:57:49Z</dcterms:modified>
</cp:coreProperties>
</file>