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88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1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2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59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48623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624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625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62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2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62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  <p:sp>
        <p:nvSpPr>
          <p:cNvPr id="1048593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5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  <p:sp>
        <p:nvSpPr>
          <p:cNvPr id="1048659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60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  <p:sp>
        <p:nvSpPr>
          <p:cNvPr id="1048666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>
            <a:normAutofit fontScale="95833" lnSpcReduction="20000"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>
            <a:normAutofit fontScale="95833" lnSpcReduction="20000"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0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  <p:sp>
        <p:nvSpPr>
          <p:cNvPr id="1048632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58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7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39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4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45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46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47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48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A299C367-53DF-454D-B09E-A2F11944D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9C8591-D2D1-4E58-AE00-BF44551E10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400" y="1"/>
          <a:ext cx="8915400" cy="23698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676400"/>
                <a:gridCol w="7239000"/>
              </a:tblGrid>
              <a:tr h="22097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/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/>
                        <a:t>Sengamala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Thayaar</a:t>
                      </a:r>
                      <a:r>
                        <a:rPr lang="en-US" sz="2400" b="1" dirty="0"/>
                        <a:t> Educational Trust Women’s College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(Affiliated to </a:t>
                      </a:r>
                      <a:r>
                        <a:rPr lang="en-US" sz="1600" b="1" dirty="0" err="1"/>
                        <a:t>Bharathidasan</a:t>
                      </a:r>
                      <a:r>
                        <a:rPr lang="en-US" sz="1600" b="1" dirty="0"/>
                        <a:t> University)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(Accredited with ‘A’ Grade {3.45/4.00} By NAAC)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(An ISO 9001: 2015 Certified Institution)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Sundarakkottai</a:t>
                      </a:r>
                      <a:r>
                        <a:rPr lang="en-US" sz="2400" b="1" dirty="0"/>
                        <a:t>, Mannargudi-614 016.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Thiruvarur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/>
                        <a:t>(Dt.), Tamil Nadu, India</a:t>
                      </a:r>
                      <a:r>
                        <a:rPr lang="en-US" sz="2000" b="1" dirty="0"/>
                        <a:t>.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1669903" cy="176571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1308" y="32129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MEC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III-BASIC BIOTECHNOLOGY-16SMBEBC3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308" y="443711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R. ANURADHA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ASSISTANT PROFESSOR &amp; HEAD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PG &amp; RESEARCH DEPARTMENT OF BIOCHEMISTRY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56446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1" descr="biogas-ppt-14-638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1147762"/>
            <a:ext cx="6076950" cy="4562475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gas holder and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designed as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combined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unit.It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is kept in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gas holder is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dome like structure firmly fixed with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Gas id produced 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This gas rises up ,and gets collected in the gas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holder.When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pressure of gas inside the gas holder reaches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maximum,the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gas pushes the digested slurry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downwards.So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digested slurry comes out through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outlet.Then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fresh slurry is added into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through the inlet.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the basis of the shape of the biogas units, the biogas plants are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SPHERICAL DIGESTER,GLOBAL DIGESTER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FIXED DOME TYPE 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3" descr="FCAO789C4CAK5URKQCA11G8XBCAP74T62CAFFKAQ2CAUX0WXOCA8IYEYWCAQ7MVWBCA92IEXDCA1S9039CAA4QQGYCALTA1E9CAEGOPOICAX4AWNUCA1S2ZM3CAR2HXM8CASC3KZ7CA801II9CA0ZWXV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752600"/>
            <a:ext cx="4281488" cy="403860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Cow dung is diluted to 50%by adding water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it.As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result ,the solid and liquid ration becomes 1:;1.The concentration favors the growth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acetogenic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methanogeneic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bacteria.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diluted feedstock is then pumped into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small amount of digested slurry is taken from a working biogas plant and used as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inoclum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inoculum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pumped into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fermenter.If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slurry not available ,culture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acetogeneic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methanogeneic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bacteria are inoculated into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METHANOBACTERIUM KADOMENESIS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strain 23 one of the important methane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producer:it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produces equal  amount of methane within 8 days 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METHANE FERMENTATION 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Cellulose and other poly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saccharides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digested by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cellulolytic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bacteria.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Simple sugars are formed EG: Clostridium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thermocellum,methanobacterium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ruminurium,bacterioides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ruminicola,etc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.,.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bacteria degrade into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aminoacids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.Such microbes are called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HYDROLYTIC FERMENTATION BACTERIA.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second group of bacteria converts the sugar 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aminoacids,methanol,glycerol,and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fatty acids in to acetate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formate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propionate.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bacteria are called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PROTON REDUCING ACETOGENIC BACTERIA.</a:t>
            </a:r>
          </a:p>
        </p:txBody>
      </p:sp>
      <p:sp>
        <p:nvSpPr>
          <p:cNvPr id="104861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0" dirty="0" smtClean="0">
                <a:solidFill>
                  <a:srgbClr val="0000CC"/>
                </a:solidFill>
                <a:effectLst/>
                <a:latin typeface="Arial Black" pitchFamily="34" charset="0"/>
              </a:rPr>
              <a:t>STAGES OF METHANOGENESIS </a:t>
            </a:r>
            <a:endParaRPr lang="en-US" sz="4000" b="0" dirty="0">
              <a:solidFill>
                <a:srgbClr val="0000CC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5833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number of membrane bound electron carriers and soluble components take part in the formation of methane.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Hydrogenase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found in the membrane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metahnogens.This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enzyme oxidizes hydrogen into two protons.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protons are used to reduce CO2 and CH4.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J.A.ROMESSES 1978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worked out a simple pathway of methane formation.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him, an electron carriers X transfers electron to CO2 and forms X-COOH.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coenzyme M Is released from free to accept another CHO molecule from the electron carrier.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5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00CC"/>
                </a:solidFill>
                <a:latin typeface="Arial Black" pitchFamily="34" charset="0"/>
              </a:rPr>
              <a:t>BIOCHEMISTRY OF METHANE FORMATION </a:t>
            </a:r>
            <a:endParaRPr lang="en-US" sz="4000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1" descr="ACAH1QCWACAZHW1SZCA35YR16CAECZA62CA3U0WARCAFGKDYACAQ580MBCAHI2ZW2CABMY4W9CABKDNA3CA6ET126CAIMYPORCAG7GF3ECASXQST8CAY0LQP0CADWH8HUCA1Y9ON1CAFPE12PCA29FWO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133600"/>
            <a:ext cx="4548188" cy="224790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Aromatic hydrocarbons are also used as substrates for the production of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methane.Benzonate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undergoes metabolic breakdown into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acetate,formate,and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water.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Acetate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metabolised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CO4 and H20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Formate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metabolised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CO2 and H2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CO2 and H2 are finally converted in to methane and water.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Methanobacterium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formicicum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7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METHANE PRODUCTION FROM HYDROCARBONS 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1" descr="8CA093OKVCA0XFCEOCAFZKGJPCA17UZO6CAR4IAQQCAHZZX94CALC88YECAYS85MUCA1M9WMLCAWYQJRQCAFWJYZHCA6FEV4RCAONLVYTCAX6FFMICA3BYDLJCAF0IFBECAF78ZDPCALAER2CCAC0VK9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1066800"/>
            <a:ext cx="5181600" cy="457200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9194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biogas produced in the gas plants is stored in gas cylinders for ready use.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Kieinhanss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1983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pointed out the following uses of biogas 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gas is supplied to industries in order to reduce the requirement of electricity to run machines.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gas is distributed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houses as a fuel gas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reduces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consumption of fuel wood.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also used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emergency lights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APPLICATIONS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2097163" name="Picture 3" descr="FCA5RF7MFCA076DS4CA3IUDN9CAAJ6O57CAIRG25ECA62UPWLCABERJCWCAYCNJ4QCASH3SSCCA1588XYCAZYN9DRCA7K87C4CAP6TF4PCA9Y2EHVCAVPJ1ELCALQCM9CCAG1ZC9DCAU1O74VCASM73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0"/>
            <a:ext cx="2200275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209716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24"/>
            <a:ext cx="9144000" cy="687674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1" descr="7CAOY122FCA1F5VE4CAGRN0L4CAZSGM36CABHQFZJCA7VXW1MCANQQV7SCAR7QUXVCA63BRRLCADVRBXFCAQ8U7VPCAGTYQU1CAOONWKCCABOGRIRCAZNTRBBCA53CDJ0CA4I54HICA0X0IKECA2BPWT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447800"/>
            <a:ext cx="5181600" cy="396240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1" descr="0CA2CGI1QCACSAO8TCABZWRF1CAHNDV08CA97EFFLCA4AHX4VCACNMZUDCA6WOVXOCA2LWXEICACD258PCA9005VZCA6RFGUUCAHL0AIFCAYIZEZSCABA96PZCA5C5S48CAHBJWLQCAHH6RSUCA3JE5A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6248400" cy="5257799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Biogas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fuel gas consists of methane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carbondioxide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ratio 2:;1.It has 65% methane,30% carbondioxide,1% of hydrogen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4% of remaining compounds like oxygen, hydrogen, nitrogen and carbon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monoxide.It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produced by fermentation effected by anaerobic bacteria called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METHANOGENS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microbial conversion of biomass into methane was first discovered by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Volta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1776.Volta demonstrated the presence of methane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marsh gas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INTRODUCTION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2097154" name="Picture 3" descr="biogas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0"/>
            <a:ext cx="32004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Biogas is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mixture of gases.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contains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methane,carbondioxide,hydrogen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sulphide,nitrogen,oxygen,hydrogen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and carbon monoxide.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odourless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gas.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burns with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blue flame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does not release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smoke while burning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does not release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kitchen refuse while burning.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7" name="Title 2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CHARACTERISTIC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FEATURES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2097155" name="Picture 3" descr="MCAMQB855CAK37P3UCAV4BAUXCAP58R0RCA3R65B4CA4ORB1NCA5X9OARCAU0JL54CA1R14BPCAXJP0Y2CA4YHRJ1CARW36XXCAFIZES8CASMA6ORCA147MQECA0O0BSUCA0453VNCAYLERBUCAH71XY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4648200"/>
            <a:ext cx="20574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PRODUCTION OF BIOGAS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1048599" name="Rounded Rectangle 3"/>
          <p:cNvSpPr/>
          <p:nvPr/>
        </p:nvSpPr>
        <p:spPr>
          <a:xfrm>
            <a:off x="1524000" y="1905000"/>
            <a:ext cx="59436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1.SELECTION OF FEEDSTOCK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2.SELECTION OFMETHANOGENS.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3.CONSTRUCTION OF BIOGAS PLANT.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4.METHANE FORMATION.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organic waste that is used in fermentation is called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feedstock.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Generally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cattle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dung,pig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dung,excreta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goats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used as feed stock for the production of biogas.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Sugarcane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bagasse,corn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stubble,straw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,urine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used as feedstock.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SELECTION OF FEEDSTOCK 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2097156" name="Picture 3" descr="HCADDZE4GCAAMVZAKCA99IRF1CAASOEQ7CAOWK2SKCAG4W2O7CAW61IY0CAGUSNJ9CAQR514PCAQQK2IBCANTB03DCADTXHPHCA7YYR5KCA6P5DPNCAWDIK4OCAXU2NI2CAWNNDR8CAO8JDG4CANCC8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038600"/>
            <a:ext cx="22860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5833"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Microorganisms  which produce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methane under anaerobic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conditions are called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methanogens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important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methanogens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A.Methanobacterium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B.Methanococcus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vannielii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C.Methanomicrobium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sps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D.Methanogenium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Salient features;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Methanogens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anaerobes.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mesophilic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,grow 21-45’C.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have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coenzyme 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reduces methyl group into methane.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SELECTION OF METHANOGENS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types of biogas plants are constructed to produce biogas.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Floating gas holder type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Fixed dome type.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00CC"/>
                </a:solidFill>
                <a:latin typeface="Arial Black" pitchFamily="34" charset="0"/>
              </a:rPr>
              <a:t>CONSTRUCTION OF BIOGAS     PLANTS</a:t>
            </a:r>
            <a:endParaRPr lang="en-US" sz="4000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2097157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114800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typical floating gas holder type biogas unit mainly consists of two parts.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One is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to effect gas production and the other is a gas holder to collect the gas produced in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has an inlet to add slurry and semi solid wastes into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an outlet to remove the digested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slurry.The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complete biogas production is effected on it.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gas holder is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large sized drum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kept above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collect the gas produced 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gas holder has an outlet to supply the gas for distribution.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gas holder collects the gas released from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fermenter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moves upwards .When the gas is used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simulatanously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 gas holder moves downwards.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7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 Black" pitchFamily="34" charset="0"/>
              </a:rPr>
              <a:t>FLOATING GAS HOLDER TYPE </a:t>
            </a:r>
            <a:endParaRPr lang="en-US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958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Arial Black</vt:lpstr>
      <vt:lpstr>Calibri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INTRODUCTION</vt:lpstr>
      <vt:lpstr>CHARACTERISTIC FEATURES</vt:lpstr>
      <vt:lpstr>PRODUCTION OF BIOGAS</vt:lpstr>
      <vt:lpstr>SELECTION OF FEEDSTOCK </vt:lpstr>
      <vt:lpstr>SELECTION OF METHANOGENS</vt:lpstr>
      <vt:lpstr>CONSTRUCTION OF BIOGAS     PLANTS</vt:lpstr>
      <vt:lpstr>FLOATING GAS HOLDER TYPE </vt:lpstr>
      <vt:lpstr>PowerPoint Presentation</vt:lpstr>
      <vt:lpstr>FIXED DOME TYPE </vt:lpstr>
      <vt:lpstr>PowerPoint Presentation</vt:lpstr>
      <vt:lpstr>METHANE FERMENTATION </vt:lpstr>
      <vt:lpstr>STAGES OF METHANOGENESIS </vt:lpstr>
      <vt:lpstr>BIOCHEMISTRY OF METHANE FORMATION </vt:lpstr>
      <vt:lpstr>PowerPoint Presentation</vt:lpstr>
      <vt:lpstr>METHANE PRODUCTION FROM HYDROCARBONS </vt:lpstr>
      <vt:lpstr>PowerPoint Presentation</vt:lpstr>
      <vt:lpstr>APPLICATIONS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 ma</dc:creator>
  <cp:lastModifiedBy>Admin</cp:lastModifiedBy>
  <cp:revision>2</cp:revision>
  <dcterms:created xsi:type="dcterms:W3CDTF">2020-05-08T06:42:37Z</dcterms:created>
  <dcterms:modified xsi:type="dcterms:W3CDTF">2020-06-26T09:21:25Z</dcterms:modified>
</cp:coreProperties>
</file>