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73" r:id="rId4"/>
    <p:sldId id="274" r:id="rId5"/>
    <p:sldId id="275" r:id="rId6"/>
    <p:sldId id="259" r:id="rId7"/>
    <p:sldId id="260" r:id="rId8"/>
    <p:sldId id="28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0" r:id="rId17"/>
    <p:sldId id="268" r:id="rId18"/>
    <p:sldId id="269" r:id="rId19"/>
    <p:sldId id="291" r:id="rId20"/>
    <p:sldId id="270" r:id="rId21"/>
    <p:sldId id="272" r:id="rId22"/>
    <p:sldId id="282" r:id="rId23"/>
    <p:sldId id="284" r:id="rId24"/>
    <p:sldId id="285" r:id="rId25"/>
    <p:sldId id="286" r:id="rId26"/>
    <p:sldId id="287" r:id="rId27"/>
    <p:sldId id="29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59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ED48-3075-411F-A739-7D1CDDCFCC40}" type="datetimeFigureOut">
              <a:rPr lang="en-US" smtClean="0"/>
              <a:pPr/>
              <a:t>6/30/2020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6E99-D5B6-4FCC-89A7-FCB450E7C8B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3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5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6.doc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52" y="4293096"/>
            <a:ext cx="861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 </a:t>
            </a:r>
            <a:endParaRPr lang="en-US" sz="2000" dirty="0"/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</a:t>
            </a:r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</a:t>
            </a:r>
            <a:r>
              <a:rPr lang="en-US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T.Vimala</a:t>
            </a:r>
            <a:r>
              <a:rPr lang="en-US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Assistant Professor</a:t>
            </a:r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en-US" alt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</a:t>
            </a:r>
            <a:r>
              <a:rPr lang="en-US" alt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S.T.E.T</a:t>
            </a:r>
            <a:r>
              <a:rPr lang="en-US" altLang="en-US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WOMEN’S COLLEGE, </a:t>
            </a:r>
            <a:r>
              <a:rPr lang="en-US" alt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</a:t>
            </a:r>
            <a:endParaRPr lang="en-US" b="1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</a:t>
            </a:r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alt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MANNARGUDI</a:t>
            </a:r>
            <a:r>
              <a:rPr lang="en-US" altLang="en-US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83568" y="1969532"/>
            <a:ext cx="8460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NUCLEAR, INDUSTRIAL CHEMISTRY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&amp; 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METALLIC STAT</a:t>
            </a: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711200" y="76200"/>
          <a:ext cx="8382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4" imgW="5983503" imgH="6882240" progId="Word.Document.12">
                  <p:embed/>
                </p:oleObj>
              </mc:Choice>
              <mc:Fallback>
                <p:oleObj name="Document" r:id="rId4" imgW="5983503" imgH="688224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76200"/>
                        <a:ext cx="838200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857224" y="0"/>
          <a:ext cx="72152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cument" r:id="rId4" imgW="5726211" imgH="6228358" progId="Word.Document.12">
                  <p:embed/>
                </p:oleObj>
              </mc:Choice>
              <mc:Fallback>
                <p:oleObj name="Document" r:id="rId4" imgW="5726211" imgH="6228358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0"/>
                        <a:ext cx="72152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85720" y="0"/>
          <a:ext cx="8369300" cy="714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4" imgW="6408661" imgH="6317000" progId="Word.Document.12">
                  <p:embed/>
                </p:oleObj>
              </mc:Choice>
              <mc:Fallback>
                <p:oleObj name="Document" r:id="rId4" imgW="6408661" imgH="631700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0"/>
                        <a:ext cx="8369300" cy="7143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15900" y="0"/>
          <a:ext cx="8775700" cy="674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5726211" imgH="4398350" progId="Word.Document.12">
                  <p:embed/>
                </p:oleObj>
              </mc:Choice>
              <mc:Fallback>
                <p:oleObj name="Document" r:id="rId4" imgW="5726211" imgH="439835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0"/>
                        <a:ext cx="8775700" cy="674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547863" y="191311"/>
          <a:ext cx="8167541" cy="638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ocument" r:id="rId4" imgW="5726211" imgH="4473191" progId="Word.Document.12">
                  <p:embed/>
                </p:oleObj>
              </mc:Choice>
              <mc:Fallback>
                <p:oleObj name="Document" r:id="rId4" imgW="5726211" imgH="4473191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63" y="191311"/>
                        <a:ext cx="8167541" cy="6380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71472" y="142852"/>
          <a:ext cx="8216266" cy="626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4" imgW="5726211" imgH="4365607" progId="Word.Document.12">
                  <p:embed/>
                </p:oleObj>
              </mc:Choice>
              <mc:Fallback>
                <p:oleObj name="Document" r:id="rId4" imgW="5726211" imgH="436560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42852"/>
                        <a:ext cx="8216266" cy="6264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927100" y="76200"/>
          <a:ext cx="757399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Document" r:id="rId4" imgW="5726211" imgH="5637905" progId="Word.Document.12">
                  <p:embed/>
                </p:oleObj>
              </mc:Choice>
              <mc:Fallback>
                <p:oleObj name="Document" r:id="rId4" imgW="5726211" imgH="563790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76200"/>
                        <a:ext cx="757399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68020" y="272728"/>
          <a:ext cx="8233070" cy="644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ocument" r:id="rId4" imgW="6012143" imgH="5399349" progId="Word.Document.12">
                  <p:embed/>
                </p:oleObj>
              </mc:Choice>
              <mc:Fallback>
                <p:oleObj name="Document" r:id="rId4" imgW="6012143" imgH="5399349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20" y="272728"/>
                        <a:ext cx="8233070" cy="644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95300" y="355600"/>
          <a:ext cx="808990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Document" r:id="rId4" imgW="5726211" imgH="4247589" progId="Word.Document.12">
                  <p:embed/>
                </p:oleObj>
              </mc:Choice>
              <mc:Fallback>
                <p:oleObj name="Document" r:id="rId4" imgW="5726211" imgH="4247589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55600"/>
                        <a:ext cx="8089900" cy="599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709642" y="1285860"/>
          <a:ext cx="8077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Document" r:id="rId4" imgW="5712184" imgH="2371885" progId="Word.Document.12">
                  <p:embed/>
                </p:oleObj>
              </mc:Choice>
              <mc:Fallback>
                <p:oleObj name="Document" r:id="rId4" imgW="5712184" imgH="237188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42" y="1285860"/>
                        <a:ext cx="80772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71472" y="0"/>
          <a:ext cx="7929618" cy="648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5726211" imgH="6627750" progId="Word.Document.12">
                  <p:embed/>
                </p:oleObj>
              </mc:Choice>
              <mc:Fallback>
                <p:oleObj name="Document" r:id="rId4" imgW="5726211" imgH="66277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0"/>
                        <a:ext cx="7929618" cy="6481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92100" y="215900"/>
          <a:ext cx="88265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5707148" imgH="4028463" progId="Word.Document.12">
                  <p:embed/>
                </p:oleObj>
              </mc:Choice>
              <mc:Fallback>
                <p:oleObj name="Document" r:id="rId4" imgW="5707148" imgH="402846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15900"/>
                        <a:ext cx="8826500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42900" y="508000"/>
          <a:ext cx="82677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5688086" imgH="4110500" progId="Word.Document.12">
                  <p:embed/>
                </p:oleObj>
              </mc:Choice>
              <mc:Fallback>
                <p:oleObj name="Document" r:id="rId4" imgW="5688086" imgH="41105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08000"/>
                        <a:ext cx="82677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2863" y="214290"/>
          <a:ext cx="9016687" cy="64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4" imgW="5726211" imgH="4083154" progId="Word.Document.12">
                  <p:embed/>
                </p:oleObj>
              </mc:Choice>
              <mc:Fallback>
                <p:oleObj name="Document" r:id="rId4" imgW="5726211" imgH="408315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3" y="214290"/>
                        <a:ext cx="9016687" cy="6429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12618" y="15251"/>
          <a:ext cx="8285018" cy="675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4" imgW="5726211" imgH="5260461" progId="Word.Document.12">
                  <p:embed/>
                </p:oleObj>
              </mc:Choice>
              <mc:Fallback>
                <p:oleObj name="Document" r:id="rId4" imgW="5726211" imgH="526046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18" y="15251"/>
                        <a:ext cx="8285018" cy="675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44503" y="1071546"/>
          <a:ext cx="8103841" cy="457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4" imgW="5726211" imgH="3228959" progId="Word.Document.12">
                  <p:embed/>
                </p:oleObj>
              </mc:Choice>
              <mc:Fallback>
                <p:oleObj name="Document" r:id="rId4" imgW="5726211" imgH="322895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03" y="1071546"/>
                        <a:ext cx="8103841" cy="4572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05523" y="362213"/>
          <a:ext cx="8724195" cy="613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4" imgW="5726211" imgH="4029182" progId="Word.Document.12">
                  <p:embed/>
                </p:oleObj>
              </mc:Choice>
              <mc:Fallback>
                <p:oleObj name="Document" r:id="rId4" imgW="5726211" imgH="402918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23" y="362213"/>
                        <a:ext cx="8724195" cy="6138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11200" y="88900"/>
          <a:ext cx="8229600" cy="698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Document" r:id="rId4" imgW="6112273" imgH="5187601" progId="Word.Document.12">
                  <p:embed/>
                </p:oleObj>
              </mc:Choice>
              <mc:Fallback>
                <p:oleObj name="Document" r:id="rId4" imgW="6112273" imgH="518760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88900"/>
                        <a:ext cx="8229600" cy="698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9182" y="714356"/>
          <a:ext cx="9049102" cy="485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Document" r:id="rId4" imgW="5726211" imgH="2756885" progId="Word.Document.12">
                  <p:embed/>
                </p:oleObj>
              </mc:Choice>
              <mc:Fallback>
                <p:oleObj name="Document" r:id="rId4" imgW="5726211" imgH="275688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2" y="714356"/>
                        <a:ext cx="9049102" cy="4857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i="1" dirty="0" smtClean="0">
                <a:solidFill>
                  <a:srgbClr val="FF00FF"/>
                </a:solidFill>
              </a:rPr>
              <a:t>Thank you </a:t>
            </a:r>
            <a:endParaRPr lang="en-IN" sz="6600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60338" y="347663"/>
          <a:ext cx="8896350" cy="618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" r:id="rId4" imgW="5726211" imgH="3983846" progId="Word.Document.12">
                  <p:embed/>
                </p:oleObj>
              </mc:Choice>
              <mc:Fallback>
                <p:oleObj name="Document" r:id="rId4" imgW="5726211" imgH="398384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47663"/>
                        <a:ext cx="8896350" cy="618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63538" y="217488"/>
          <a:ext cx="8721725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5726211" imgH="3897851" progId="Word.Document.12">
                  <p:embed/>
                </p:oleObj>
              </mc:Choice>
              <mc:Fallback>
                <p:oleObj name="Document" r:id="rId4" imgW="5726211" imgH="389785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17488"/>
                        <a:ext cx="8721725" cy="5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233394" y="28575"/>
          <a:ext cx="8839200" cy="682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Document" r:id="rId4" imgW="6570523" imgH="6741110" progId="Word.Document.12">
                  <p:embed/>
                </p:oleObj>
              </mc:Choice>
              <mc:Fallback>
                <p:oleObj name="Document" r:id="rId4" imgW="6570523" imgH="6741110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94" y="28575"/>
                        <a:ext cx="8839200" cy="682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638175" y="73025"/>
          <a:ext cx="8186738" cy="67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ocument" r:id="rId4" imgW="6069110" imgH="4976987" progId="Word.Document.12">
                  <p:embed/>
                </p:oleObj>
              </mc:Choice>
              <mc:Fallback>
                <p:oleObj name="Document" r:id="rId4" imgW="6069110" imgH="4976987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73025"/>
                        <a:ext cx="8186738" cy="674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49726" y="1357298"/>
          <a:ext cx="8692360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4" imgW="5726211" imgH="2777034" progId="Word.Document.12">
                  <p:embed/>
                </p:oleObj>
              </mc:Choice>
              <mc:Fallback>
                <p:oleObj name="Document" r:id="rId4" imgW="5726211" imgH="2777034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6" y="1357298"/>
                        <a:ext cx="8692360" cy="4214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2910" y="495300"/>
          <a:ext cx="8072494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" r:id="rId4" imgW="5726211" imgH="5253265" progId="Word.Document.12">
                  <p:embed/>
                </p:oleObj>
              </mc:Choice>
              <mc:Fallback>
                <p:oleObj name="Document" r:id="rId4" imgW="5726211" imgH="525326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95300"/>
                        <a:ext cx="8072494" cy="555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90500" y="990600"/>
          <a:ext cx="84709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cument" r:id="rId4" imgW="5726211" imgH="3257024" progId="Word.Document.12">
                  <p:embed/>
                </p:oleObj>
              </mc:Choice>
              <mc:Fallback>
                <p:oleObj name="Document" r:id="rId4" imgW="5726211" imgH="3257024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990600"/>
                        <a:ext cx="84709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</Words>
  <Application>Microsoft Office PowerPoint</Application>
  <PresentationFormat>On-screen Show (4:3)</PresentationFormat>
  <Paragraphs>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Pathu</dc:creator>
  <cp:lastModifiedBy>user</cp:lastModifiedBy>
  <cp:revision>45</cp:revision>
  <dcterms:created xsi:type="dcterms:W3CDTF">2017-01-04T16:17:17Z</dcterms:created>
  <dcterms:modified xsi:type="dcterms:W3CDTF">2020-06-30T10:31:33Z</dcterms:modified>
</cp:coreProperties>
</file>