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9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EF8B-9EA7-406C-AA06-2F354E5CB700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0FA-C2E9-4A60-B0A1-0FA830D12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EF8B-9EA7-406C-AA06-2F354E5CB700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0FA-C2E9-4A60-B0A1-0FA830D12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EF8B-9EA7-406C-AA06-2F354E5CB700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0FA-C2E9-4A60-B0A1-0FA830D12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EF8B-9EA7-406C-AA06-2F354E5CB700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0FA-C2E9-4A60-B0A1-0FA830D12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EF8B-9EA7-406C-AA06-2F354E5CB700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2F60FA-C2E9-4A60-B0A1-0FA830D12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EF8B-9EA7-406C-AA06-2F354E5CB700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0FA-C2E9-4A60-B0A1-0FA830D12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EF8B-9EA7-406C-AA06-2F354E5CB700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0FA-C2E9-4A60-B0A1-0FA830D12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EF8B-9EA7-406C-AA06-2F354E5CB700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0FA-C2E9-4A60-B0A1-0FA830D12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EF8B-9EA7-406C-AA06-2F354E5CB700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0FA-C2E9-4A60-B0A1-0FA830D12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EF8B-9EA7-406C-AA06-2F354E5CB700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0FA-C2E9-4A60-B0A1-0FA830D12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EF8B-9EA7-406C-AA06-2F354E5CB700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0FA-C2E9-4A60-B0A1-0FA830D12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90EF8B-9EA7-406C-AA06-2F354E5CB700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2F60FA-C2E9-4A60-B0A1-0FA830D12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</a:t>
            </a:r>
            <a:br>
              <a:rPr lang="en-IN" dirty="0" smtClean="0"/>
            </a:br>
            <a:r>
              <a:rPr lang="en-IN" dirty="0" smtClean="0">
                <a:solidFill>
                  <a:srgbClr val="C00000"/>
                </a:solidFill>
                <a:latin typeface="Algerian" pitchFamily="82" charset="0"/>
              </a:rPr>
              <a:t>DEPARTMENT OF NUTRITION AND DIETETICS</a:t>
            </a:r>
            <a:br>
              <a:rPr lang="en-IN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IN" dirty="0" smtClean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IN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IN" dirty="0" smtClean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IN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IN" dirty="0" smtClean="0">
                <a:solidFill>
                  <a:srgbClr val="002060"/>
                </a:solidFill>
                <a:latin typeface="Algerian" pitchFamily="82" charset="0"/>
              </a:rPr>
              <a:t>COMMUNITY NUTRITION</a:t>
            </a:r>
            <a:br>
              <a:rPr lang="en-IN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IN" dirty="0" smtClean="0">
                <a:solidFill>
                  <a:srgbClr val="002060"/>
                </a:solidFill>
                <a:latin typeface="Algerian" pitchFamily="82" charset="0"/>
              </a:rPr>
              <a:t>III </a:t>
            </a:r>
            <a:r>
              <a:rPr lang="en-IN" dirty="0" err="1" smtClean="0">
                <a:solidFill>
                  <a:srgbClr val="002060"/>
                </a:solidFill>
                <a:latin typeface="Algerian" pitchFamily="82" charset="0"/>
              </a:rPr>
              <a:t>B.Sc</a:t>
            </a:r>
            <a:r>
              <a:rPr lang="en-IN" dirty="0" smtClean="0">
                <a:solidFill>
                  <a:srgbClr val="002060"/>
                </a:solidFill>
                <a:latin typeface="Algerian" pitchFamily="82" charset="0"/>
              </a:rPr>
              <a:t> NUTRITION AND DIETETICS</a:t>
            </a:r>
            <a:br>
              <a:rPr lang="en-IN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IN" dirty="0" smtClean="0">
                <a:solidFill>
                  <a:srgbClr val="002060"/>
                </a:solidFill>
                <a:latin typeface="Algerian" pitchFamily="82" charset="0"/>
              </a:rPr>
              <a:t>SUBJECT INCHARGE: A.VIDHYA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(g) High fertility&#10;high fertility and high infant mortality go&#10;together.&#10;2. ECONOMIC FACTORS&#10;The availability and qualit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dirty="0"/>
              <a:t>. CULTURAL AND SOCIAL FACTORS (a)Breast feeding: Early weaning and bottle- fed infants living under poor hygienic conditions are more prone to die than the breast-fed infants living under similar conditions.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(b) Religion and caste&#10;The differences are attributed to socio-&#10;cultural patterns of living, involving age-old&#10;habits, cu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(d) Sex of the child&#10;Statistics show that female infant&#10;mortality is higher than the male infant&#10;mortality.&#10;(e) Quality o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(g) Quality of health care&#10;Shortage of trained personnel like dais,&#10;midwives and health visitors is another&#10;determinant o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(j) Brutal habits and customs&#10;-depriving the baby of the first milk or&#10;colostrum, frequent purgation, branding the&#10;skin,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reventive and social measures&#10;1. Prenatal nutrition&#10;- improve the state of maternal nutrition..&#10;2. Prevention of infecti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4. Growth monitoring&#10;- all infants should be weighed periodically and&#10;their growth charts maintained.&#10;- these charts help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6. Sanitation&#10;- poor sanitation and environmental&#10;conditions exposes the infant to various&#10;infections.&#10;7. Provision of pr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- Prenatal care must be improved with a view&#10;to detecting mothers with “high-risk factors”,&#10;and those with prenatal condi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</a:t>
            </a:r>
            <a:br>
              <a:rPr lang="en-IN" dirty="0" smtClean="0"/>
            </a:br>
            <a:r>
              <a:rPr lang="en-IN" dirty="0" smtClean="0">
                <a:solidFill>
                  <a:srgbClr val="C00000"/>
                </a:solidFill>
                <a:latin typeface="Algerian" pitchFamily="82" charset="0"/>
              </a:rPr>
              <a:t>INFANT MORTALITY RATE AND ITS PREVENTION AND CONTROL MEASURES IN INDIA </a:t>
            </a: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8. Socio-economic development&#10;this must include spread of&#10;education, improvement of&#10;nutritional standards,&#10;improvement of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9. Education&#10;Educated women generally do not have early&#10;pregnancies, are able to space their&#10;pregnancies, have better acc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ANT MORTALITY RATE&#10;- the ratio of infant deaths registered in a given&#10;year to the total number of live births&#10;registe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nfant mortality in India&#10;• 41 in the year 2012&#10;• 204 during 1911-15&#10;• Madhya Pradesh- IMR of 56, &amp; Kerala- as low as&#10;12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edical causes of infant mortality&#10;Neonatal mortality&#10;(0-4 weeks)&#10;Post-neonatal mortality&#10;(1-12 months)&#10;1. Low birth weig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actors affecting Infant mortality&#10;1. BIOLOGICAL FACTORS&#10;(a) Birth weight:&#10;- babies of low birth weight&#10;and high birth we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actors affecting Infant mortality&#10;1. BIOLOGICAL FACTORS&#10;(a) Birth weight:&#10;- babies of low birth weight&#10;and high birth we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(d) Birth spacing&#10;- repeated pregnancies- malnutrition and&#10;anaemia in the mother- predispose to LBW..&#10;- prematurely weane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(f) Family size&#10;- the number of episodes of&#10;infectious diarrhoea, prevalence of&#10;malnutrition, and severe respiratory infe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</TotalTime>
  <Words>0</Words>
  <Application>Microsoft Office PowerPoint</Application>
  <PresentationFormat>On-screen Show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        DEPARTMENT OF NUTRITION AND DIETETICS   COMMUNITY NUTRITION III B.Sc NUTRITION AND DIETETICS SUBJECT INCHARGE: A.VIDHYA     </vt:lpstr>
      <vt:lpstr>        INFANT MORTALITY RATE AND ITS PREVENTION AND CONTROL MEASURES IN INDIA 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       3. CULTURAL AND SOCIAL FACTORS (a)Breast feeding: Early weaning and bottle- fed infants living under poor hygienic conditions are more prone to die than the breast-fed infants living under similar conditions.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INFANT MORTALITY RATE AND ITS PREVENTION AND CONTROL MEASURES IN INDIA</dc:title>
  <dc:creator>ELCOT</dc:creator>
  <cp:lastModifiedBy>ELCOT</cp:lastModifiedBy>
  <cp:revision>4</cp:revision>
  <dcterms:created xsi:type="dcterms:W3CDTF">2020-06-26T09:18:41Z</dcterms:created>
  <dcterms:modified xsi:type="dcterms:W3CDTF">2020-06-27T11:34:19Z</dcterms:modified>
</cp:coreProperties>
</file>