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71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E00-4BAD-48B3-B8E1-B8B12FC08231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495-A077-4CF0-9709-8914624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E00-4BAD-48B3-B8E1-B8B12FC08231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495-A077-4CF0-9709-8914624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E00-4BAD-48B3-B8E1-B8B12FC08231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495-A077-4CF0-9709-8914624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E00-4BAD-48B3-B8E1-B8B12FC08231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495-A077-4CF0-9709-8914624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E00-4BAD-48B3-B8E1-B8B12FC08231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495-A077-4CF0-9709-8914624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E00-4BAD-48B3-B8E1-B8B12FC08231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495-A077-4CF0-9709-8914624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E00-4BAD-48B3-B8E1-B8B12FC08231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495-A077-4CF0-9709-8914624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E00-4BAD-48B3-B8E1-B8B12FC08231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495-A077-4CF0-9709-8914624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E00-4BAD-48B3-B8E1-B8B12FC08231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495-A077-4CF0-9709-8914624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E00-4BAD-48B3-B8E1-B8B12FC08231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495-A077-4CF0-9709-8914624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CE00-4BAD-48B3-B8E1-B8B12FC08231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5495-A077-4CF0-9709-8914624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1CE00-4BAD-48B3-B8E1-B8B12FC08231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5495-A077-4CF0-9709-89146245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429156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IN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IN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IN" dirty="0" smtClean="0">
                <a:solidFill>
                  <a:srgbClr val="FF0000"/>
                </a:solidFill>
                <a:latin typeface="Algerian" pitchFamily="82" charset="0"/>
              </a:rPr>
            </a:b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465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I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44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44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DEPARTMENT OF NUTRITION AND DIETETICS</a:t>
            </a:r>
            <a:br>
              <a:rPr kumimoji="0" lang="en-IN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en-IN" sz="11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1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IN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IN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COMMUNITY NUTRITION</a:t>
            </a:r>
            <a:br>
              <a:rPr kumimoji="0" lang="en-IN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IN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III </a:t>
            </a:r>
            <a:r>
              <a:rPr kumimoji="0" lang="en-IN" sz="1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B.Sc</a:t>
            </a:r>
            <a:r>
              <a:rPr kumimoji="0" lang="en-IN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NUTRITION AND DIETETICS</a:t>
            </a:r>
            <a:br>
              <a:rPr kumimoji="0" lang="en-IN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IN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SUBJECT INCHARGE: A.VIDHYA</a:t>
            </a:r>
            <a:r>
              <a:rPr kumimoji="0" lang="en-IN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IN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IN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IN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• Vitamin D helps bodies absorb calcium  which improves bone health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• Vitamin A deficiency is the leading cause of  childhood blindness. It also diminishes an  individual’s ability to figh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• Zinc helps children develop, strengthens  immune systems and lessens complications  from diarrhea.Oysters may be renown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ill fortification harmful to our health?• It is highly unlikely that anyone will get an  excess amount of vitamins and m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785818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urpose of fortification• All agricultural raw materials are processed  before they can be used as foods..• In processing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92961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• Supplementation : any foods or nutrients or a  mixture of both used to improve the nutritive  value..• Nitrification: A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072494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dvantage of fortification• Food fortification does not require people to  change their eating habits thus it is sociall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1537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• Fortification is the most cost effective  approach to prevent nutrient deficiencies.• It can be introduced quickly thro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29684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Limitations of fortification• A thorough knowledge of dietary habits and  nutrient intake in the target group(s).• A comp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ortification programme design• Identification of the target group.• Identification of the nutrient to be added.• Selecti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57252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429156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IN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IN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IN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IN" dirty="0" smtClean="0">
                <a:solidFill>
                  <a:srgbClr val="FF0000"/>
                </a:solidFill>
                <a:latin typeface="Algerian" pitchFamily="82" charset="0"/>
              </a:rPr>
              <a:t>FOOD FORTIFICATION AND ENRICHMENT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riteria for selecting the vehicle for               food fortification• Food fortification is appropriate when there is 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7256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• The essential nutrient(s) should be present  in amounts that are whether excessive nor  insignificant, taking into acco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15304" cy="556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ortification Technology•   Dry mixing : for foods like cereal flours and their•   products, powder milk, beverage powder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Objectives• To maintain the nutritional quality of foods..• Keeping nutrients levels adequate to correct or  prevent spec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21537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• Wheat and maize flours and rice are  most commonly fortified with iron, folic  acid, and other B vitamins.• Iron improv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001056" cy="5491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• Folic acid (vitamin B9) is needed                             for the health production of cells.     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29684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• Other vitamins and minerals frequently used in  fortification and their role in health include:• Niacin (vitamin B3) p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134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• Riboflavin   (vitamin      B 2)   helps with  metabolism of fats, carbohydrates and  proteins.• Note: Riboflavin canno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85828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• Thiamin (vitamin B1) prevents the  nervous system disease called beriberi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85828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• Vitamin B12 maintains functions of the  brain and nervous system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78684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(4:3)</PresentationFormat>
  <Paragraphs>11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 </vt:lpstr>
      <vt:lpstr>  FOOD FORTIFICATION AND ENRICHMENT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NUTRITION  FOOD FORTIFICATION AND ENRICHMENT</dc:title>
  <dc:creator>ELCOT</dc:creator>
  <cp:lastModifiedBy>ELCOT</cp:lastModifiedBy>
  <cp:revision>3</cp:revision>
  <dcterms:created xsi:type="dcterms:W3CDTF">2020-06-26T14:29:03Z</dcterms:created>
  <dcterms:modified xsi:type="dcterms:W3CDTF">2020-06-27T11:31:37Z</dcterms:modified>
</cp:coreProperties>
</file>